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767966-1E8C-45A1-BDBB-97AFE07F6DC0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C09EDA-0737-4736-9733-DA6C21F98B3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PERIODNI SUSTAV ELEMENATA</a:t>
            </a:r>
            <a:endParaRPr lang="hr-H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68" y="2060848"/>
            <a:ext cx="630555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2710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94"/>
    </mc:Choice>
    <mc:Fallback>
      <p:transition spd="slow" advTm="79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507288" cy="6009531"/>
          </a:xfrm>
        </p:spPr>
        <p:txBody>
          <a:bodyPr/>
          <a:lstStyle/>
          <a:p>
            <a:r>
              <a:rPr lang="vi-VN" dirty="0" smtClean="0"/>
              <a:t>Otkriće većeg broja kemijskih elemenata dovelo je do pokušaja uređivanja tablica elemenata krajem 18. i početkom 19. st. </a:t>
            </a:r>
            <a:endParaRPr lang="hr-HR" dirty="0" smtClean="0"/>
          </a:p>
          <a:p>
            <a:r>
              <a:rPr lang="vi-VN" dirty="0" smtClean="0"/>
              <a:t>Antoine Laurent Lavoisier </a:t>
            </a:r>
            <a:r>
              <a:rPr lang="hr-HR" dirty="0" smtClean="0"/>
              <a:t>je </a:t>
            </a:r>
            <a:r>
              <a:rPr lang="vi-VN" dirty="0" smtClean="0"/>
              <a:t>krajem 18. st. sastavio  tablicu u kojoj je bilo 30 elemenat</a:t>
            </a:r>
            <a:r>
              <a:rPr lang="hr-HR" dirty="0" smtClean="0"/>
              <a:t>a,k</a:t>
            </a:r>
            <a:r>
              <a:rPr lang="pl-PL" dirty="0" smtClean="0"/>
              <a:t>oji su bili podijeljeni na metalne i nemetalne tvari.</a:t>
            </a:r>
            <a:endParaRPr lang="hr-HR" dirty="0" smtClean="0"/>
          </a:p>
          <a:p>
            <a:r>
              <a:rPr lang="hr-HR" dirty="0" smtClean="0"/>
              <a:t>U prvoj polovici 19. st. počelo se elemente razvrstavati prema atomskim masama</a:t>
            </a:r>
          </a:p>
          <a:p>
            <a:endParaRPr lang="hr-H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491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613"/>
    </mc:Choice>
    <mc:Fallback>
      <p:transition spd="slow" advTm="106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669360"/>
          </a:xfrm>
        </p:spPr>
        <p:txBody>
          <a:bodyPr>
            <a:normAutofit/>
          </a:bodyPr>
          <a:lstStyle/>
          <a:p>
            <a:r>
              <a:rPr lang="vi-VN" dirty="0" smtClean="0"/>
              <a:t>Periodni sustav organiziran je tako da su elementi poredani osim po rastućem atomskom broju i po njihovim kemijskim i fizikalnim svojstvima. Redovi su raspoređeni tako da se elementi sa sličnim svojstvima nađu u istom stupcu ("skupini").</a:t>
            </a:r>
            <a:endParaRPr lang="hr-HR" dirty="0" smtClean="0"/>
          </a:p>
          <a:p>
            <a:r>
              <a:rPr lang="hr-HR" dirty="0" smtClean="0"/>
              <a:t>Dmitrij Ivanovič Mendeljejev(1834-1907)             -Poznat je kao jedan od dvojice znanstvenika koji su stvorili Periodni sustav elemenata.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33452"/>
            <a:ext cx="2467038" cy="2680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1814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299"/>
    </mc:Choice>
    <mc:Fallback>
      <p:transition spd="slow" advTm="142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3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1|3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124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PERIODNI SUSTAV ELEMENATA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PERIODNI SUSTAV ELEMENATA</dc:title>
  <dc:creator>Toslap</dc:creator>
  <cp:lastModifiedBy>Toslap</cp:lastModifiedBy>
  <cp:revision>4</cp:revision>
  <dcterms:created xsi:type="dcterms:W3CDTF">2012-10-08T13:34:55Z</dcterms:created>
  <dcterms:modified xsi:type="dcterms:W3CDTF">2012-10-08T14:11:13Z</dcterms:modified>
</cp:coreProperties>
</file>