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71" r:id="rId8"/>
    <p:sldId id="277" r:id="rId9"/>
    <p:sldId id="261" r:id="rId10"/>
    <p:sldId id="262" r:id="rId11"/>
    <p:sldId id="263" r:id="rId12"/>
    <p:sldId id="269" r:id="rId13"/>
    <p:sldId id="278" r:id="rId14"/>
    <p:sldId id="267" r:id="rId15"/>
    <p:sldId id="268" r:id="rId16"/>
    <p:sldId id="265" r:id="rId17"/>
    <p:sldId id="273" r:id="rId18"/>
    <p:sldId id="270" r:id="rId19"/>
    <p:sldId id="279" r:id="rId20"/>
    <p:sldId id="280" r:id="rId21"/>
    <p:sldId id="285" r:id="rId22"/>
    <p:sldId id="282" r:id="rId23"/>
    <p:sldId id="283" r:id="rId24"/>
    <p:sldId id="284" r:id="rId25"/>
    <p:sldId id="272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43" autoAdjust="0"/>
    <p:restoredTop sz="94660"/>
  </p:normalViewPr>
  <p:slideViewPr>
    <p:cSldViewPr snapToGrid="0">
      <p:cViewPr varScale="1">
        <p:scale>
          <a:sx n="87" d="100"/>
          <a:sy n="87" d="100"/>
        </p:scale>
        <p:origin x="16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#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1A756A-7FAB-43E5-A5BB-03C80313FD42}" type="doc">
      <dgm:prSet loTypeId="urn:microsoft.com/office/officeart/2005/8/layout/hierarchy1#1" loCatId="hierarchy" qsTypeId="urn:microsoft.com/office/officeart/2005/8/quickstyle/simple1#1" qsCatId="simple" csTypeId="urn:microsoft.com/office/officeart/2005/8/colors/colorful2#1" csCatId="colorful" phldr="1"/>
      <dgm:spPr/>
      <dgm:t>
        <a:bodyPr/>
        <a:lstStyle/>
        <a:p>
          <a:endParaRPr lang="hr-HR"/>
        </a:p>
      </dgm:t>
    </dgm:pt>
    <dgm:pt modelId="{B50E3A99-C869-4C95-B9D3-7AD5CBB1837F}">
      <dgm:prSet phldrT="[Tekst]"/>
      <dgm:spPr/>
      <dgm:t>
        <a:bodyPr/>
        <a:lstStyle/>
        <a:p>
          <a:r>
            <a:rPr lang="hr-HR" b="1" dirty="0">
              <a:latin typeface="+mj-lt"/>
            </a:rPr>
            <a:t>Medicinska sestra opće njege / medicinski tehničar opće njege</a:t>
          </a:r>
        </a:p>
      </dgm:t>
    </dgm:pt>
    <dgm:pt modelId="{E9391BC3-AFF4-4D5E-AAF8-49136709B644}" type="parTrans" cxnId="{A6D696A2-B62F-4D8D-A229-FC7F1C2E29C7}">
      <dgm:prSet/>
      <dgm:spPr/>
      <dgm:t>
        <a:bodyPr/>
        <a:lstStyle/>
        <a:p>
          <a:endParaRPr lang="hr-HR"/>
        </a:p>
      </dgm:t>
    </dgm:pt>
    <dgm:pt modelId="{581EC08F-FF17-420B-8A2C-ACE810DFA9F5}" type="sibTrans" cxnId="{A6D696A2-B62F-4D8D-A229-FC7F1C2E29C7}">
      <dgm:prSet/>
      <dgm:spPr/>
      <dgm:t>
        <a:bodyPr/>
        <a:lstStyle/>
        <a:p>
          <a:endParaRPr lang="hr-HR"/>
        </a:p>
      </dgm:t>
    </dgm:pt>
    <dgm:pt modelId="{AB687A92-C286-41CC-A804-8AC286D546C8}">
      <dgm:prSet phldrT="[Tekst]"/>
      <dgm:spPr/>
      <dgm:t>
        <a:bodyPr/>
        <a:lstStyle/>
        <a:p>
          <a:r>
            <a:rPr lang="hr-HR" b="1" dirty="0">
              <a:latin typeface="+mj-lt"/>
            </a:rPr>
            <a:t>Fizioterapeutski tehničar / fizioterapeutska tehničarka</a:t>
          </a:r>
        </a:p>
      </dgm:t>
    </dgm:pt>
    <dgm:pt modelId="{EDB6F42B-9021-4857-95C4-F1AC246C90B3}" type="parTrans" cxnId="{63FCE241-FED7-4BB6-89D2-7F3CB40648CA}">
      <dgm:prSet/>
      <dgm:spPr/>
      <dgm:t>
        <a:bodyPr/>
        <a:lstStyle/>
        <a:p>
          <a:endParaRPr lang="hr-HR"/>
        </a:p>
      </dgm:t>
    </dgm:pt>
    <dgm:pt modelId="{F601BB43-6D4B-4F1A-9E08-0B1704F79EC4}" type="sibTrans" cxnId="{63FCE241-FED7-4BB6-89D2-7F3CB40648CA}">
      <dgm:prSet/>
      <dgm:spPr/>
      <dgm:t>
        <a:bodyPr/>
        <a:lstStyle/>
        <a:p>
          <a:endParaRPr lang="hr-HR"/>
        </a:p>
      </dgm:t>
    </dgm:pt>
    <dgm:pt modelId="{B7AA5601-D103-40EE-9299-4B630D3EDC12}" type="pres">
      <dgm:prSet presAssocID="{101A756A-7FAB-43E5-A5BB-03C80313FD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57025510-3314-4433-A4CE-9E2E525D3569}" type="pres">
      <dgm:prSet presAssocID="{B50E3A99-C869-4C95-B9D3-7AD5CBB1837F}" presName="hierRoot1" presStyleCnt="0"/>
      <dgm:spPr/>
    </dgm:pt>
    <dgm:pt modelId="{A9B618ED-E4D9-44CF-8589-89241B53E9B9}" type="pres">
      <dgm:prSet presAssocID="{B50E3A99-C869-4C95-B9D3-7AD5CBB1837F}" presName="composite" presStyleCnt="0"/>
      <dgm:spPr/>
    </dgm:pt>
    <dgm:pt modelId="{A447F801-37B6-43AB-A878-85B79E4D7077}" type="pres">
      <dgm:prSet presAssocID="{B50E3A99-C869-4C95-B9D3-7AD5CBB1837F}" presName="background" presStyleLbl="node0" presStyleIdx="0" presStyleCnt="2"/>
      <dgm:spPr/>
    </dgm:pt>
    <dgm:pt modelId="{3FAA3C7D-C78B-4A4F-9303-1D1A954C3FF3}" type="pres">
      <dgm:prSet presAssocID="{B50E3A99-C869-4C95-B9D3-7AD5CBB1837F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C0DCC19-3865-4229-BBC6-EBB602463CF1}" type="pres">
      <dgm:prSet presAssocID="{B50E3A99-C869-4C95-B9D3-7AD5CBB1837F}" presName="hierChild2" presStyleCnt="0"/>
      <dgm:spPr/>
    </dgm:pt>
    <dgm:pt modelId="{B198B38E-DEB3-47A1-9062-FA4E52869C7D}" type="pres">
      <dgm:prSet presAssocID="{AB687A92-C286-41CC-A804-8AC286D546C8}" presName="hierRoot1" presStyleCnt="0"/>
      <dgm:spPr/>
    </dgm:pt>
    <dgm:pt modelId="{25F91FFF-4BCC-44B6-99CB-861901F0A85B}" type="pres">
      <dgm:prSet presAssocID="{AB687A92-C286-41CC-A804-8AC286D546C8}" presName="composite" presStyleCnt="0"/>
      <dgm:spPr/>
    </dgm:pt>
    <dgm:pt modelId="{7413C5B2-9B1F-4F49-84D7-02E71ABB8DA7}" type="pres">
      <dgm:prSet presAssocID="{AB687A92-C286-41CC-A804-8AC286D546C8}" presName="background" presStyleLbl="node0" presStyleIdx="1" presStyleCnt="2"/>
      <dgm:spPr/>
    </dgm:pt>
    <dgm:pt modelId="{FC5A3A28-7221-439D-8483-B443206B480A}" type="pres">
      <dgm:prSet presAssocID="{AB687A92-C286-41CC-A804-8AC286D546C8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CA9A63F-FABE-41DC-A261-035980C8561F}" type="pres">
      <dgm:prSet presAssocID="{AB687A92-C286-41CC-A804-8AC286D546C8}" presName="hierChild2" presStyleCnt="0"/>
      <dgm:spPr/>
    </dgm:pt>
  </dgm:ptLst>
  <dgm:cxnLst>
    <dgm:cxn modelId="{9B3C94EA-F78A-4E6F-B1B0-51BEF9664582}" type="presOf" srcId="{AB687A92-C286-41CC-A804-8AC286D546C8}" destId="{FC5A3A28-7221-439D-8483-B443206B480A}" srcOrd="0" destOrd="0" presId="urn:microsoft.com/office/officeart/2005/8/layout/hierarchy1#1"/>
    <dgm:cxn modelId="{BC95CCD6-3A19-44AB-881D-518105527628}" type="presOf" srcId="{101A756A-7FAB-43E5-A5BB-03C80313FD42}" destId="{B7AA5601-D103-40EE-9299-4B630D3EDC12}" srcOrd="0" destOrd="0" presId="urn:microsoft.com/office/officeart/2005/8/layout/hierarchy1#1"/>
    <dgm:cxn modelId="{EF2BB987-8A61-455B-AFA1-7F47CB08B1C2}" type="presOf" srcId="{B50E3A99-C869-4C95-B9D3-7AD5CBB1837F}" destId="{3FAA3C7D-C78B-4A4F-9303-1D1A954C3FF3}" srcOrd="0" destOrd="0" presId="urn:microsoft.com/office/officeart/2005/8/layout/hierarchy1#1"/>
    <dgm:cxn modelId="{A6D696A2-B62F-4D8D-A229-FC7F1C2E29C7}" srcId="{101A756A-7FAB-43E5-A5BB-03C80313FD42}" destId="{B50E3A99-C869-4C95-B9D3-7AD5CBB1837F}" srcOrd="0" destOrd="0" parTransId="{E9391BC3-AFF4-4D5E-AAF8-49136709B644}" sibTransId="{581EC08F-FF17-420B-8A2C-ACE810DFA9F5}"/>
    <dgm:cxn modelId="{63FCE241-FED7-4BB6-89D2-7F3CB40648CA}" srcId="{101A756A-7FAB-43E5-A5BB-03C80313FD42}" destId="{AB687A92-C286-41CC-A804-8AC286D546C8}" srcOrd="1" destOrd="0" parTransId="{EDB6F42B-9021-4857-95C4-F1AC246C90B3}" sibTransId="{F601BB43-6D4B-4F1A-9E08-0B1704F79EC4}"/>
    <dgm:cxn modelId="{384C84E2-9BBE-46EA-AEB0-FA951EE4730F}" type="presParOf" srcId="{B7AA5601-D103-40EE-9299-4B630D3EDC12}" destId="{57025510-3314-4433-A4CE-9E2E525D3569}" srcOrd="0" destOrd="0" presId="urn:microsoft.com/office/officeart/2005/8/layout/hierarchy1#1"/>
    <dgm:cxn modelId="{1740560A-2A28-4CB7-A24B-7A50F5E65607}" type="presParOf" srcId="{57025510-3314-4433-A4CE-9E2E525D3569}" destId="{A9B618ED-E4D9-44CF-8589-89241B53E9B9}" srcOrd="0" destOrd="0" presId="urn:microsoft.com/office/officeart/2005/8/layout/hierarchy1#1"/>
    <dgm:cxn modelId="{F0A5BACF-8F7D-494C-B36C-FA522F4251E5}" type="presParOf" srcId="{A9B618ED-E4D9-44CF-8589-89241B53E9B9}" destId="{A447F801-37B6-43AB-A878-85B79E4D7077}" srcOrd="0" destOrd="0" presId="urn:microsoft.com/office/officeart/2005/8/layout/hierarchy1#1"/>
    <dgm:cxn modelId="{1E5E7425-DC7F-4FD3-AF88-524430953F2B}" type="presParOf" srcId="{A9B618ED-E4D9-44CF-8589-89241B53E9B9}" destId="{3FAA3C7D-C78B-4A4F-9303-1D1A954C3FF3}" srcOrd="1" destOrd="0" presId="urn:microsoft.com/office/officeart/2005/8/layout/hierarchy1#1"/>
    <dgm:cxn modelId="{650058C1-D146-4AEB-A020-BFC548E541C6}" type="presParOf" srcId="{57025510-3314-4433-A4CE-9E2E525D3569}" destId="{5C0DCC19-3865-4229-BBC6-EBB602463CF1}" srcOrd="1" destOrd="0" presId="urn:microsoft.com/office/officeart/2005/8/layout/hierarchy1#1"/>
    <dgm:cxn modelId="{A7E7EF17-73C8-40FA-85C3-C56F78149DEB}" type="presParOf" srcId="{B7AA5601-D103-40EE-9299-4B630D3EDC12}" destId="{B198B38E-DEB3-47A1-9062-FA4E52869C7D}" srcOrd="1" destOrd="0" presId="urn:microsoft.com/office/officeart/2005/8/layout/hierarchy1#1"/>
    <dgm:cxn modelId="{EA773C61-6D90-4F73-9887-18AE19C99188}" type="presParOf" srcId="{B198B38E-DEB3-47A1-9062-FA4E52869C7D}" destId="{25F91FFF-4BCC-44B6-99CB-861901F0A85B}" srcOrd="0" destOrd="0" presId="urn:microsoft.com/office/officeart/2005/8/layout/hierarchy1#1"/>
    <dgm:cxn modelId="{DDA866E4-2738-4D60-B1FF-838A94BB536F}" type="presParOf" srcId="{25F91FFF-4BCC-44B6-99CB-861901F0A85B}" destId="{7413C5B2-9B1F-4F49-84D7-02E71ABB8DA7}" srcOrd="0" destOrd="0" presId="urn:microsoft.com/office/officeart/2005/8/layout/hierarchy1#1"/>
    <dgm:cxn modelId="{1A4D88E0-40B3-4A54-807F-237A2968D7B4}" type="presParOf" srcId="{25F91FFF-4BCC-44B6-99CB-861901F0A85B}" destId="{FC5A3A28-7221-439D-8483-B443206B480A}" srcOrd="1" destOrd="0" presId="urn:microsoft.com/office/officeart/2005/8/layout/hierarchy1#1"/>
    <dgm:cxn modelId="{4B2A4907-DE09-46A5-97D7-63248679ADD1}" type="presParOf" srcId="{B198B38E-DEB3-47A1-9062-FA4E52869C7D}" destId="{7CA9A63F-FABE-41DC-A261-035980C8561F}" srcOrd="1" destOrd="0" presId="urn:microsoft.com/office/officeart/2005/8/layout/hierarchy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8E700A3-F087-4996-A496-DD7E66FBE36C}" type="doc">
      <dgm:prSet loTypeId="urn:microsoft.com/office/officeart/2005/8/layout/vList2#2" loCatId="list" qsTypeId="urn:microsoft.com/office/officeart/2005/8/quickstyle/simple1#10" qsCatId="simple" csTypeId="urn:microsoft.com/office/officeart/2005/8/colors/colorful2#2" csCatId="colorful" phldr="1"/>
      <dgm:spPr/>
      <dgm:t>
        <a:bodyPr/>
        <a:lstStyle/>
        <a:p>
          <a:endParaRPr lang="hr-HR"/>
        </a:p>
      </dgm:t>
    </dgm:pt>
    <dgm:pt modelId="{C64B9616-1C8C-4B65-AD63-FA82A194E058}">
      <dgm:prSet phldrT="[Tekst]" custT="1"/>
      <dgm:spPr/>
      <dgm:t>
        <a:bodyPr/>
        <a:lstStyle/>
        <a:p>
          <a:r>
            <a:rPr lang="hr-HR" sz="2400" dirty="0">
              <a:latin typeface="+mj-lt"/>
            </a:rPr>
            <a:t>- opće, dnevne ili kliničke bolnice</a:t>
          </a:r>
        </a:p>
        <a:p>
          <a:r>
            <a:rPr lang="hr-HR" sz="2400" dirty="0">
              <a:latin typeface="+mj-lt"/>
            </a:rPr>
            <a:t>- specijalne bolnice za rehabilitaciju </a:t>
          </a:r>
        </a:p>
        <a:p>
          <a:r>
            <a:rPr lang="hr-HR" sz="2400" dirty="0">
              <a:latin typeface="+mj-lt"/>
            </a:rPr>
            <a:t>- domovi zdravlja</a:t>
          </a:r>
        </a:p>
        <a:p>
          <a:r>
            <a:rPr lang="hr-HR" sz="2400" dirty="0">
              <a:latin typeface="+mj-lt"/>
            </a:rPr>
            <a:t>- domovi umirovljenika</a:t>
          </a:r>
        </a:p>
        <a:p>
          <a:r>
            <a:rPr lang="hr-HR" sz="2400" dirty="0">
              <a:latin typeface="+mj-lt"/>
            </a:rPr>
            <a:t>- centri za rehabilitaciju osoba s posebnim   </a:t>
          </a:r>
        </a:p>
        <a:p>
          <a:r>
            <a:rPr lang="hr-HR" sz="2400" dirty="0">
              <a:latin typeface="+mj-lt"/>
            </a:rPr>
            <a:t>  potrebama</a:t>
          </a:r>
        </a:p>
        <a:p>
          <a:r>
            <a:rPr lang="hr-HR" sz="2400" dirty="0">
              <a:latin typeface="+mj-lt"/>
            </a:rPr>
            <a:t>- ustanove za njegu i rehabilitaciju u kući</a:t>
          </a:r>
        </a:p>
        <a:p>
          <a:endParaRPr lang="hr-HR" sz="2400" dirty="0">
            <a:latin typeface="+mj-lt"/>
          </a:endParaRPr>
        </a:p>
      </dgm:t>
    </dgm:pt>
    <dgm:pt modelId="{A7B5CE71-8EBC-4A8C-92CE-C51413D8C3CD}" type="parTrans" cxnId="{582EB960-1572-427B-8526-9E4F3F88F43E}">
      <dgm:prSet/>
      <dgm:spPr/>
      <dgm:t>
        <a:bodyPr/>
        <a:lstStyle/>
        <a:p>
          <a:endParaRPr lang="hr-HR"/>
        </a:p>
      </dgm:t>
    </dgm:pt>
    <dgm:pt modelId="{6F3104E2-C683-4398-A45A-58DD47EA1BF8}" type="sibTrans" cxnId="{582EB960-1572-427B-8526-9E4F3F88F43E}">
      <dgm:prSet/>
      <dgm:spPr/>
      <dgm:t>
        <a:bodyPr/>
        <a:lstStyle/>
        <a:p>
          <a:endParaRPr lang="hr-HR"/>
        </a:p>
      </dgm:t>
    </dgm:pt>
    <dgm:pt modelId="{CE724CE6-F333-4A99-B2F4-8FF86D4569F9}">
      <dgm:prSet custT="1"/>
      <dgm:spPr/>
      <dgm:t>
        <a:bodyPr/>
        <a:lstStyle/>
        <a:p>
          <a:r>
            <a:rPr lang="hr-HR" sz="2400" dirty="0">
              <a:latin typeface="+mj-lt"/>
            </a:rPr>
            <a:t>- fitness centri</a:t>
          </a:r>
        </a:p>
        <a:p>
          <a:r>
            <a:rPr lang="hr-HR" sz="2400" dirty="0">
              <a:latin typeface="+mj-lt"/>
            </a:rPr>
            <a:t>- sportski klubovi</a:t>
          </a:r>
        </a:p>
        <a:p>
          <a:r>
            <a:rPr lang="hr-HR" sz="2400" dirty="0">
              <a:latin typeface="+mj-lt"/>
            </a:rPr>
            <a:t>- škole, vrtići </a:t>
          </a:r>
        </a:p>
        <a:p>
          <a:r>
            <a:rPr lang="hr-HR" sz="2400" dirty="0">
              <a:latin typeface="+mj-lt"/>
            </a:rPr>
            <a:t>- dnevni centri za skrb o starijim osobama</a:t>
          </a:r>
        </a:p>
      </dgm:t>
    </dgm:pt>
    <dgm:pt modelId="{78F6758C-5A2B-4017-AF9B-A3663A0DB0AE}" type="parTrans" cxnId="{EDACB7EE-EF26-4198-ADD9-6862DC83970C}">
      <dgm:prSet/>
      <dgm:spPr/>
      <dgm:t>
        <a:bodyPr/>
        <a:lstStyle/>
        <a:p>
          <a:endParaRPr lang="hr-HR"/>
        </a:p>
      </dgm:t>
    </dgm:pt>
    <dgm:pt modelId="{2B521842-2162-4763-8F3A-2274B20330D7}" type="sibTrans" cxnId="{EDACB7EE-EF26-4198-ADD9-6862DC83970C}">
      <dgm:prSet/>
      <dgm:spPr/>
      <dgm:t>
        <a:bodyPr/>
        <a:lstStyle/>
        <a:p>
          <a:endParaRPr lang="hr-HR"/>
        </a:p>
      </dgm:t>
    </dgm:pt>
    <dgm:pt modelId="{D3F0DBA2-04B3-4302-B40C-FFED424F444B}" type="pres">
      <dgm:prSet presAssocID="{58E700A3-F087-4996-A496-DD7E66FBE3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7ECA67D-CFCB-4AE6-886D-3E8BDF0ABC6E}" type="pres">
      <dgm:prSet presAssocID="{C64B9616-1C8C-4B65-AD63-FA82A194E058}" presName="parentText" presStyleLbl="node1" presStyleIdx="0" presStyleCnt="2" custScaleY="11815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7ED7695-D8A4-4AAC-88F5-1F52C96B0FE4}" type="pres">
      <dgm:prSet presAssocID="{6F3104E2-C683-4398-A45A-58DD47EA1BF8}" presName="spacer" presStyleCnt="0"/>
      <dgm:spPr/>
    </dgm:pt>
    <dgm:pt modelId="{7F534839-84F5-4C66-9284-6099EE47FD6F}" type="pres">
      <dgm:prSet presAssocID="{CE724CE6-F333-4A99-B2F4-8FF86D4569F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582EB960-1572-427B-8526-9E4F3F88F43E}" srcId="{58E700A3-F087-4996-A496-DD7E66FBE36C}" destId="{C64B9616-1C8C-4B65-AD63-FA82A194E058}" srcOrd="0" destOrd="0" parTransId="{A7B5CE71-8EBC-4A8C-92CE-C51413D8C3CD}" sibTransId="{6F3104E2-C683-4398-A45A-58DD47EA1BF8}"/>
    <dgm:cxn modelId="{206D4B6F-9B5F-4ACA-956E-3A1E159578B7}" type="presOf" srcId="{C64B9616-1C8C-4B65-AD63-FA82A194E058}" destId="{E7ECA67D-CFCB-4AE6-886D-3E8BDF0ABC6E}" srcOrd="0" destOrd="0" presId="urn:microsoft.com/office/officeart/2005/8/layout/vList2#2"/>
    <dgm:cxn modelId="{CAC513FF-636A-4AE1-96C0-3CEB7097CA59}" type="presOf" srcId="{CE724CE6-F333-4A99-B2F4-8FF86D4569F9}" destId="{7F534839-84F5-4C66-9284-6099EE47FD6F}" srcOrd="0" destOrd="0" presId="urn:microsoft.com/office/officeart/2005/8/layout/vList2#2"/>
    <dgm:cxn modelId="{5EBAFD18-E1BB-4039-BC7D-FD31DFAFB8B7}" type="presOf" srcId="{58E700A3-F087-4996-A496-DD7E66FBE36C}" destId="{D3F0DBA2-04B3-4302-B40C-FFED424F444B}" srcOrd="0" destOrd="0" presId="urn:microsoft.com/office/officeart/2005/8/layout/vList2#2"/>
    <dgm:cxn modelId="{EDACB7EE-EF26-4198-ADD9-6862DC83970C}" srcId="{58E700A3-F087-4996-A496-DD7E66FBE36C}" destId="{CE724CE6-F333-4A99-B2F4-8FF86D4569F9}" srcOrd="1" destOrd="0" parTransId="{78F6758C-5A2B-4017-AF9B-A3663A0DB0AE}" sibTransId="{2B521842-2162-4763-8F3A-2274B20330D7}"/>
    <dgm:cxn modelId="{6661A53B-5255-4723-BE22-B730BF1FA7DF}" type="presParOf" srcId="{D3F0DBA2-04B3-4302-B40C-FFED424F444B}" destId="{E7ECA67D-CFCB-4AE6-886D-3E8BDF0ABC6E}" srcOrd="0" destOrd="0" presId="urn:microsoft.com/office/officeart/2005/8/layout/vList2#2"/>
    <dgm:cxn modelId="{D1DEC1DB-01DF-4D47-B55C-7E8D62E1D5E0}" type="presParOf" srcId="{D3F0DBA2-04B3-4302-B40C-FFED424F444B}" destId="{77ED7695-D8A4-4AAC-88F5-1F52C96B0FE4}" srcOrd="1" destOrd="0" presId="urn:microsoft.com/office/officeart/2005/8/layout/vList2#2"/>
    <dgm:cxn modelId="{3A93DEC6-9512-47C5-A5B7-020283260B27}" type="presParOf" srcId="{D3F0DBA2-04B3-4302-B40C-FFED424F444B}" destId="{7F534839-84F5-4C66-9284-6099EE47FD6F}" srcOrd="2" destOrd="0" presId="urn:microsoft.com/office/officeart/2005/8/layout/v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038A8A-D82C-44E7-A846-ED81367738D9}" type="doc">
      <dgm:prSet loTypeId="urn:microsoft.com/office/officeart/2005/8/layout/equation1" loCatId="process" qsTypeId="urn:microsoft.com/office/officeart/2005/8/quickstyle/simple1#2" qsCatId="simple" csTypeId="urn:microsoft.com/office/officeart/2005/8/colors/accent1_2#1" csCatId="accent1" phldr="1"/>
      <dgm:spPr/>
    </dgm:pt>
    <dgm:pt modelId="{5D79EC4E-61C5-446A-A787-B240636C2BA7}">
      <dgm:prSet phldrT="[Tekst]"/>
      <dgm:spPr/>
      <dgm:t>
        <a:bodyPr/>
        <a:lstStyle/>
        <a:p>
          <a:r>
            <a:rPr lang="hr-HR" b="1" dirty="0">
              <a:latin typeface="+mj-lt"/>
            </a:rPr>
            <a:t>2 godine </a:t>
          </a:r>
          <a:r>
            <a:rPr lang="hr-HR" dirty="0">
              <a:latin typeface="+mj-lt"/>
            </a:rPr>
            <a:t>općeobrazovno djela kurikuluma</a:t>
          </a:r>
        </a:p>
      </dgm:t>
    </dgm:pt>
    <dgm:pt modelId="{0489E86D-2B66-4FDC-90E8-ED47A8732BD4}" type="parTrans" cxnId="{44A8E606-5B86-4099-89A7-8BBED0142EC3}">
      <dgm:prSet/>
      <dgm:spPr/>
      <dgm:t>
        <a:bodyPr/>
        <a:lstStyle/>
        <a:p>
          <a:endParaRPr lang="hr-HR"/>
        </a:p>
      </dgm:t>
    </dgm:pt>
    <dgm:pt modelId="{C2838843-FD81-493C-AE0C-899116E93A81}" type="sibTrans" cxnId="{44A8E606-5B86-4099-89A7-8BBED0142EC3}">
      <dgm:prSet/>
      <dgm:spPr/>
      <dgm:t>
        <a:bodyPr/>
        <a:lstStyle/>
        <a:p>
          <a:endParaRPr lang="hr-HR"/>
        </a:p>
      </dgm:t>
    </dgm:pt>
    <dgm:pt modelId="{5EC1A127-8417-42EB-AFC9-E5862B074714}">
      <dgm:prSet phldrT="[Tekst]"/>
      <dgm:spPr/>
      <dgm:t>
        <a:bodyPr/>
        <a:lstStyle/>
        <a:p>
          <a:r>
            <a:rPr lang="hr-HR" b="1" dirty="0">
              <a:latin typeface="+mj-lt"/>
            </a:rPr>
            <a:t>3 godine </a:t>
          </a:r>
          <a:r>
            <a:rPr lang="hr-HR" dirty="0">
              <a:latin typeface="+mj-lt"/>
            </a:rPr>
            <a:t>strukovnog djela kurikuluma</a:t>
          </a:r>
        </a:p>
      </dgm:t>
    </dgm:pt>
    <dgm:pt modelId="{69880248-B649-4926-89A9-041CA2D3664D}" type="parTrans" cxnId="{DA9A4E09-BCA3-4C72-808E-B77BE1F47E85}">
      <dgm:prSet/>
      <dgm:spPr/>
      <dgm:t>
        <a:bodyPr/>
        <a:lstStyle/>
        <a:p>
          <a:endParaRPr lang="hr-HR"/>
        </a:p>
      </dgm:t>
    </dgm:pt>
    <dgm:pt modelId="{42AD03BF-0EA1-4D9D-9623-EE0B950C6867}" type="sibTrans" cxnId="{DA9A4E09-BCA3-4C72-808E-B77BE1F47E85}">
      <dgm:prSet/>
      <dgm:spPr/>
      <dgm:t>
        <a:bodyPr/>
        <a:lstStyle/>
        <a:p>
          <a:endParaRPr lang="hr-HR"/>
        </a:p>
      </dgm:t>
    </dgm:pt>
    <dgm:pt modelId="{F6328E37-B197-4794-89FC-D515575B1860}">
      <dgm:prSet phldrT="[Tekst]"/>
      <dgm:spPr/>
      <dgm:t>
        <a:bodyPr/>
        <a:lstStyle/>
        <a:p>
          <a:r>
            <a:rPr lang="hr-HR" b="1" dirty="0">
              <a:latin typeface="+mj-lt"/>
            </a:rPr>
            <a:t>5 godina obrazovanja</a:t>
          </a:r>
        </a:p>
        <a:p>
          <a:r>
            <a:rPr lang="hr-HR" u="sng" dirty="0">
              <a:latin typeface="+mj-lt"/>
            </a:rPr>
            <a:t>Nema pripravničkog staža niti stručnog ispita</a:t>
          </a:r>
        </a:p>
      </dgm:t>
    </dgm:pt>
    <dgm:pt modelId="{B1511C2D-38B5-4AC7-BDD4-08A976F90FC8}" type="parTrans" cxnId="{DBE8341E-2093-4035-98EC-D71C61D57BAD}">
      <dgm:prSet/>
      <dgm:spPr/>
      <dgm:t>
        <a:bodyPr/>
        <a:lstStyle/>
        <a:p>
          <a:endParaRPr lang="hr-HR"/>
        </a:p>
      </dgm:t>
    </dgm:pt>
    <dgm:pt modelId="{46AFE5E4-2C27-40A8-B0AE-E5D32A4A1A50}" type="sibTrans" cxnId="{DBE8341E-2093-4035-98EC-D71C61D57BAD}">
      <dgm:prSet/>
      <dgm:spPr/>
      <dgm:t>
        <a:bodyPr/>
        <a:lstStyle/>
        <a:p>
          <a:endParaRPr lang="hr-HR"/>
        </a:p>
      </dgm:t>
    </dgm:pt>
    <dgm:pt modelId="{4A310D0A-3D5D-45DC-A161-6C167E234748}" type="pres">
      <dgm:prSet presAssocID="{F7038A8A-D82C-44E7-A846-ED81367738D9}" presName="linearFlow" presStyleCnt="0">
        <dgm:presLayoutVars>
          <dgm:dir/>
          <dgm:resizeHandles val="exact"/>
        </dgm:presLayoutVars>
      </dgm:prSet>
      <dgm:spPr/>
    </dgm:pt>
    <dgm:pt modelId="{544BBAD0-D336-4621-B45E-E7013DB620CF}" type="pres">
      <dgm:prSet presAssocID="{5D79EC4E-61C5-446A-A787-B240636C2BA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A997443-CB26-4E7B-90BA-C890F16C4F75}" type="pres">
      <dgm:prSet presAssocID="{C2838843-FD81-493C-AE0C-899116E93A81}" presName="spacerL" presStyleCnt="0"/>
      <dgm:spPr/>
    </dgm:pt>
    <dgm:pt modelId="{1E589E9B-0D58-4B5B-84D4-171B69327373}" type="pres">
      <dgm:prSet presAssocID="{C2838843-FD81-493C-AE0C-899116E93A81}" presName="sibTrans" presStyleLbl="sibTrans2D1" presStyleIdx="0" presStyleCnt="2"/>
      <dgm:spPr/>
      <dgm:t>
        <a:bodyPr/>
        <a:lstStyle/>
        <a:p>
          <a:endParaRPr lang="hr-HR"/>
        </a:p>
      </dgm:t>
    </dgm:pt>
    <dgm:pt modelId="{570C71C9-505B-427D-9C5B-66CCF355F032}" type="pres">
      <dgm:prSet presAssocID="{C2838843-FD81-493C-AE0C-899116E93A81}" presName="spacerR" presStyleCnt="0"/>
      <dgm:spPr/>
    </dgm:pt>
    <dgm:pt modelId="{9A6F9FC9-E0DA-43D6-B9A8-29719BC5B5BB}" type="pres">
      <dgm:prSet presAssocID="{5EC1A127-8417-42EB-AFC9-E5862B074714}" presName="node" presStyleLbl="node1" presStyleIdx="1" presStyleCnt="3" custLinFactNeighborY="-90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DEF5112-6109-45D0-AE95-D5EE8B7DDB06}" type="pres">
      <dgm:prSet presAssocID="{42AD03BF-0EA1-4D9D-9623-EE0B950C6867}" presName="spacerL" presStyleCnt="0"/>
      <dgm:spPr/>
    </dgm:pt>
    <dgm:pt modelId="{4BA2261B-406D-422F-B366-EF19FEA95582}" type="pres">
      <dgm:prSet presAssocID="{42AD03BF-0EA1-4D9D-9623-EE0B950C6867}" presName="sibTrans" presStyleLbl="sibTrans2D1" presStyleIdx="1" presStyleCnt="2"/>
      <dgm:spPr/>
      <dgm:t>
        <a:bodyPr/>
        <a:lstStyle/>
        <a:p>
          <a:endParaRPr lang="hr-HR"/>
        </a:p>
      </dgm:t>
    </dgm:pt>
    <dgm:pt modelId="{E979AD11-2822-451D-9587-89BAE03311C6}" type="pres">
      <dgm:prSet presAssocID="{42AD03BF-0EA1-4D9D-9623-EE0B950C6867}" presName="spacerR" presStyleCnt="0"/>
      <dgm:spPr/>
    </dgm:pt>
    <dgm:pt modelId="{C4833EEA-8056-4304-8F6A-AA636AD4C6ED}" type="pres">
      <dgm:prSet presAssocID="{F6328E37-B197-4794-89FC-D515575B186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181E143-2D64-4692-9784-F88DE3728C7E}" type="presOf" srcId="{42AD03BF-0EA1-4D9D-9623-EE0B950C6867}" destId="{4BA2261B-406D-422F-B366-EF19FEA95582}" srcOrd="0" destOrd="0" presId="urn:microsoft.com/office/officeart/2005/8/layout/equation1"/>
    <dgm:cxn modelId="{DBE8341E-2093-4035-98EC-D71C61D57BAD}" srcId="{F7038A8A-D82C-44E7-A846-ED81367738D9}" destId="{F6328E37-B197-4794-89FC-D515575B1860}" srcOrd="2" destOrd="0" parTransId="{B1511C2D-38B5-4AC7-BDD4-08A976F90FC8}" sibTransId="{46AFE5E4-2C27-40A8-B0AE-E5D32A4A1A50}"/>
    <dgm:cxn modelId="{ED284DB1-B445-4841-B910-A5C2DCEE46D3}" type="presOf" srcId="{5D79EC4E-61C5-446A-A787-B240636C2BA7}" destId="{544BBAD0-D336-4621-B45E-E7013DB620CF}" srcOrd="0" destOrd="0" presId="urn:microsoft.com/office/officeart/2005/8/layout/equation1"/>
    <dgm:cxn modelId="{DA9A4E09-BCA3-4C72-808E-B77BE1F47E85}" srcId="{F7038A8A-D82C-44E7-A846-ED81367738D9}" destId="{5EC1A127-8417-42EB-AFC9-E5862B074714}" srcOrd="1" destOrd="0" parTransId="{69880248-B649-4926-89A9-041CA2D3664D}" sibTransId="{42AD03BF-0EA1-4D9D-9623-EE0B950C6867}"/>
    <dgm:cxn modelId="{44A8E606-5B86-4099-89A7-8BBED0142EC3}" srcId="{F7038A8A-D82C-44E7-A846-ED81367738D9}" destId="{5D79EC4E-61C5-446A-A787-B240636C2BA7}" srcOrd="0" destOrd="0" parTransId="{0489E86D-2B66-4FDC-90E8-ED47A8732BD4}" sibTransId="{C2838843-FD81-493C-AE0C-899116E93A81}"/>
    <dgm:cxn modelId="{1958063C-37BA-4D99-8C35-7112F8ED983C}" type="presOf" srcId="{5EC1A127-8417-42EB-AFC9-E5862B074714}" destId="{9A6F9FC9-E0DA-43D6-B9A8-29719BC5B5BB}" srcOrd="0" destOrd="0" presId="urn:microsoft.com/office/officeart/2005/8/layout/equation1"/>
    <dgm:cxn modelId="{71B8579B-D2B0-4EDE-B829-2168FC8716C1}" type="presOf" srcId="{F6328E37-B197-4794-89FC-D515575B1860}" destId="{C4833EEA-8056-4304-8F6A-AA636AD4C6ED}" srcOrd="0" destOrd="0" presId="urn:microsoft.com/office/officeart/2005/8/layout/equation1"/>
    <dgm:cxn modelId="{6A2F9284-82D1-40EA-9253-457E935C759A}" type="presOf" srcId="{F7038A8A-D82C-44E7-A846-ED81367738D9}" destId="{4A310D0A-3D5D-45DC-A161-6C167E234748}" srcOrd="0" destOrd="0" presId="urn:microsoft.com/office/officeart/2005/8/layout/equation1"/>
    <dgm:cxn modelId="{201B8F2C-BC9A-45BC-BB66-A40117187ADA}" type="presOf" srcId="{C2838843-FD81-493C-AE0C-899116E93A81}" destId="{1E589E9B-0D58-4B5B-84D4-171B69327373}" srcOrd="0" destOrd="0" presId="urn:microsoft.com/office/officeart/2005/8/layout/equation1"/>
    <dgm:cxn modelId="{13247173-EA36-4BDF-9017-B7F945AAFCAC}" type="presParOf" srcId="{4A310D0A-3D5D-45DC-A161-6C167E234748}" destId="{544BBAD0-D336-4621-B45E-E7013DB620CF}" srcOrd="0" destOrd="0" presId="urn:microsoft.com/office/officeart/2005/8/layout/equation1"/>
    <dgm:cxn modelId="{E10C9912-DC0D-4823-AA8B-49289C360E95}" type="presParOf" srcId="{4A310D0A-3D5D-45DC-A161-6C167E234748}" destId="{6A997443-CB26-4E7B-90BA-C890F16C4F75}" srcOrd="1" destOrd="0" presId="urn:microsoft.com/office/officeart/2005/8/layout/equation1"/>
    <dgm:cxn modelId="{5713B583-8C4B-4C8A-89AF-FC67F49766F6}" type="presParOf" srcId="{4A310D0A-3D5D-45DC-A161-6C167E234748}" destId="{1E589E9B-0D58-4B5B-84D4-171B69327373}" srcOrd="2" destOrd="0" presId="urn:microsoft.com/office/officeart/2005/8/layout/equation1"/>
    <dgm:cxn modelId="{DA53BB88-13EC-4830-B0D6-C45DB696CBB1}" type="presParOf" srcId="{4A310D0A-3D5D-45DC-A161-6C167E234748}" destId="{570C71C9-505B-427D-9C5B-66CCF355F032}" srcOrd="3" destOrd="0" presId="urn:microsoft.com/office/officeart/2005/8/layout/equation1"/>
    <dgm:cxn modelId="{8C524AF0-4574-4070-B4C1-A3FB7DD1D9F7}" type="presParOf" srcId="{4A310D0A-3D5D-45DC-A161-6C167E234748}" destId="{9A6F9FC9-E0DA-43D6-B9A8-29719BC5B5BB}" srcOrd="4" destOrd="0" presId="urn:microsoft.com/office/officeart/2005/8/layout/equation1"/>
    <dgm:cxn modelId="{F2F5B0A4-238F-4225-9D48-836E25FFE814}" type="presParOf" srcId="{4A310D0A-3D5D-45DC-A161-6C167E234748}" destId="{1DEF5112-6109-45D0-AE95-D5EE8B7DDB06}" srcOrd="5" destOrd="0" presId="urn:microsoft.com/office/officeart/2005/8/layout/equation1"/>
    <dgm:cxn modelId="{98104DFA-936B-4824-8A0C-D46671DB5ABD}" type="presParOf" srcId="{4A310D0A-3D5D-45DC-A161-6C167E234748}" destId="{4BA2261B-406D-422F-B366-EF19FEA95582}" srcOrd="6" destOrd="0" presId="urn:microsoft.com/office/officeart/2005/8/layout/equation1"/>
    <dgm:cxn modelId="{8C27EE9B-1C01-4B57-B145-47C69EB3BD03}" type="presParOf" srcId="{4A310D0A-3D5D-45DC-A161-6C167E234748}" destId="{E979AD11-2822-451D-9587-89BAE03311C6}" srcOrd="7" destOrd="0" presId="urn:microsoft.com/office/officeart/2005/8/layout/equation1"/>
    <dgm:cxn modelId="{FFFCEDB4-4013-4CC0-94D8-DC5EE3E0B8B9}" type="presParOf" srcId="{4A310D0A-3D5D-45DC-A161-6C167E234748}" destId="{C4833EEA-8056-4304-8F6A-AA636AD4C6E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038A8A-D82C-44E7-A846-ED81367738D9}" type="doc">
      <dgm:prSet loTypeId="urn:microsoft.com/office/officeart/2005/8/layout/equation1" loCatId="process" qsTypeId="urn:microsoft.com/office/officeart/2005/8/quickstyle/simple1#3" qsCatId="simple" csTypeId="urn:microsoft.com/office/officeart/2005/8/colors/accent1_2#2" csCatId="accent1" phldr="1"/>
      <dgm:spPr/>
      <dgm:t>
        <a:bodyPr/>
        <a:lstStyle/>
        <a:p>
          <a:endParaRPr lang="hr-HR"/>
        </a:p>
      </dgm:t>
    </dgm:pt>
    <dgm:pt modelId="{7B42A306-B20A-4B94-9AD0-2AEC9DB5A9D5}">
      <dgm:prSet/>
      <dgm:spPr/>
      <dgm:t>
        <a:bodyPr/>
        <a:lstStyle/>
        <a:p>
          <a:r>
            <a:rPr lang="hr-HR" b="1" dirty="0">
              <a:latin typeface="+mj-lt"/>
            </a:rPr>
            <a:t>4 godine općeobrazovnog i strukovnog djela kurikuluma</a:t>
          </a:r>
        </a:p>
      </dgm:t>
    </dgm:pt>
    <dgm:pt modelId="{A13F7477-133A-41CC-8E07-91FB51212209}" type="parTrans" cxnId="{1D554180-021C-45E1-8BEB-416A196D27D1}">
      <dgm:prSet/>
      <dgm:spPr/>
      <dgm:t>
        <a:bodyPr/>
        <a:lstStyle/>
        <a:p>
          <a:endParaRPr lang="hr-HR"/>
        </a:p>
      </dgm:t>
    </dgm:pt>
    <dgm:pt modelId="{15BD4997-10CC-4D65-BBA2-87EF5F218D5E}" type="sibTrans" cxnId="{1D554180-021C-45E1-8BEB-416A196D27D1}">
      <dgm:prSet/>
      <dgm:spPr/>
      <dgm:t>
        <a:bodyPr/>
        <a:lstStyle/>
        <a:p>
          <a:endParaRPr lang="hr-HR"/>
        </a:p>
      </dgm:t>
    </dgm:pt>
    <dgm:pt modelId="{DD71103D-6F61-42E5-9B06-1CB651F5B20C}">
      <dgm:prSet/>
      <dgm:spPr/>
      <dgm:t>
        <a:bodyPr/>
        <a:lstStyle/>
        <a:p>
          <a:r>
            <a:rPr lang="hr-HR" b="1" i="0" dirty="0">
              <a:latin typeface="+mj-lt"/>
            </a:rPr>
            <a:t>1 godina pripravničkog staža i stručni ispit</a:t>
          </a:r>
        </a:p>
      </dgm:t>
    </dgm:pt>
    <dgm:pt modelId="{91C14970-4726-4030-B0C8-22A3FA9F5196}" type="parTrans" cxnId="{DFD360AC-0484-4610-B57A-831787E8E4C0}">
      <dgm:prSet/>
      <dgm:spPr/>
      <dgm:t>
        <a:bodyPr/>
        <a:lstStyle/>
        <a:p>
          <a:endParaRPr lang="hr-HR"/>
        </a:p>
      </dgm:t>
    </dgm:pt>
    <dgm:pt modelId="{1B0F99B9-1483-4486-A952-8B4588BD7512}" type="sibTrans" cxnId="{DFD360AC-0484-4610-B57A-831787E8E4C0}">
      <dgm:prSet/>
      <dgm:spPr/>
      <dgm:t>
        <a:bodyPr/>
        <a:lstStyle/>
        <a:p>
          <a:endParaRPr lang="hr-HR"/>
        </a:p>
      </dgm:t>
    </dgm:pt>
    <dgm:pt modelId="{9CB0E874-E4AB-43EE-84D8-FBE245F3D621}">
      <dgm:prSet/>
      <dgm:spPr/>
      <dgm:t>
        <a:bodyPr/>
        <a:lstStyle/>
        <a:p>
          <a:r>
            <a:rPr lang="hr-HR" b="1" dirty="0">
              <a:latin typeface="+mj-lt"/>
            </a:rPr>
            <a:t>Ukupno 5 godina prije početka samostalnog rada</a:t>
          </a:r>
        </a:p>
      </dgm:t>
    </dgm:pt>
    <dgm:pt modelId="{A2B578B4-FC86-43FE-BDF9-19739B3032FF}" type="parTrans" cxnId="{08A63A30-331D-4EFD-BA4F-8743D9EEF507}">
      <dgm:prSet/>
      <dgm:spPr/>
      <dgm:t>
        <a:bodyPr/>
        <a:lstStyle/>
        <a:p>
          <a:endParaRPr lang="hr-HR"/>
        </a:p>
      </dgm:t>
    </dgm:pt>
    <dgm:pt modelId="{B3FC67F8-9746-4CA1-AB30-278652B9EE7C}" type="sibTrans" cxnId="{08A63A30-331D-4EFD-BA4F-8743D9EEF507}">
      <dgm:prSet/>
      <dgm:spPr/>
      <dgm:t>
        <a:bodyPr/>
        <a:lstStyle/>
        <a:p>
          <a:endParaRPr lang="hr-HR"/>
        </a:p>
      </dgm:t>
    </dgm:pt>
    <dgm:pt modelId="{4A310D0A-3D5D-45DC-A161-6C167E234748}" type="pres">
      <dgm:prSet presAssocID="{F7038A8A-D82C-44E7-A846-ED81367738D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56D8FC7-89F4-4253-BCAD-4CBF7BD6DE5D}" type="pres">
      <dgm:prSet presAssocID="{7B42A306-B20A-4B94-9AD0-2AEC9DB5A9D5}" presName="node" presStyleLbl="node1" presStyleIdx="0" presStyleCnt="3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B6A5D36-B694-480F-AA21-EBB1B98280B9}" type="pres">
      <dgm:prSet presAssocID="{15BD4997-10CC-4D65-BBA2-87EF5F218D5E}" presName="spacerL" presStyleCnt="0"/>
      <dgm:spPr/>
    </dgm:pt>
    <dgm:pt modelId="{F2733EE8-81D0-4093-83BB-71810A04E593}" type="pres">
      <dgm:prSet presAssocID="{15BD4997-10CC-4D65-BBA2-87EF5F218D5E}" presName="sibTrans" presStyleLbl="sibTrans2D1" presStyleIdx="0" presStyleCnt="2" custScaleX="2000000" custScaleY="2000000"/>
      <dgm:spPr/>
      <dgm:t>
        <a:bodyPr/>
        <a:lstStyle/>
        <a:p>
          <a:endParaRPr lang="hr-HR"/>
        </a:p>
      </dgm:t>
    </dgm:pt>
    <dgm:pt modelId="{53A50DF5-B80B-429A-B3AD-1666DCBAE236}" type="pres">
      <dgm:prSet presAssocID="{15BD4997-10CC-4D65-BBA2-87EF5F218D5E}" presName="spacerR" presStyleCnt="0"/>
      <dgm:spPr/>
    </dgm:pt>
    <dgm:pt modelId="{A353B0CF-B435-4126-BB89-DF62AD7E924B}" type="pres">
      <dgm:prSet presAssocID="{DD71103D-6F61-42E5-9B06-1CB651F5B20C}" presName="node" presStyleLbl="node1" presStyleIdx="1" presStyleCnt="3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23BCC24-5170-48AE-902A-6392D61DEDA8}" type="pres">
      <dgm:prSet presAssocID="{1B0F99B9-1483-4486-A952-8B4588BD7512}" presName="spacerL" presStyleCnt="0"/>
      <dgm:spPr/>
    </dgm:pt>
    <dgm:pt modelId="{C76C3022-8AF9-4A93-BAC0-93979A20EF97}" type="pres">
      <dgm:prSet presAssocID="{1B0F99B9-1483-4486-A952-8B4588BD7512}" presName="sibTrans" presStyleLbl="sibTrans2D1" presStyleIdx="1" presStyleCnt="2" custScaleX="2000000" custScaleY="2000000" custLinFactX="-648" custLinFactNeighborX="-100000" custLinFactNeighborY="48297"/>
      <dgm:spPr/>
      <dgm:t>
        <a:bodyPr/>
        <a:lstStyle/>
        <a:p>
          <a:endParaRPr lang="hr-HR"/>
        </a:p>
      </dgm:t>
    </dgm:pt>
    <dgm:pt modelId="{7D440B54-EDAD-4E97-B1A1-3493E8C356EC}" type="pres">
      <dgm:prSet presAssocID="{1B0F99B9-1483-4486-A952-8B4588BD7512}" presName="spacerR" presStyleCnt="0"/>
      <dgm:spPr/>
    </dgm:pt>
    <dgm:pt modelId="{4D949161-0338-46CC-8ED7-5F1E0C345601}" type="pres">
      <dgm:prSet presAssocID="{9CB0E874-E4AB-43EE-84D8-FBE245F3D621}" presName="node" presStyleLbl="node1" presStyleIdx="2" presStyleCnt="3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B56F366-1FB2-4271-A924-43A33D22B8D8}" type="presOf" srcId="{15BD4997-10CC-4D65-BBA2-87EF5F218D5E}" destId="{F2733EE8-81D0-4093-83BB-71810A04E593}" srcOrd="0" destOrd="0" presId="urn:microsoft.com/office/officeart/2005/8/layout/equation1"/>
    <dgm:cxn modelId="{74059669-E949-47E2-85B7-BE2F65C7CD8E}" type="presOf" srcId="{DD71103D-6F61-42E5-9B06-1CB651F5B20C}" destId="{A353B0CF-B435-4126-BB89-DF62AD7E924B}" srcOrd="0" destOrd="0" presId="urn:microsoft.com/office/officeart/2005/8/layout/equation1"/>
    <dgm:cxn modelId="{08A63A30-331D-4EFD-BA4F-8743D9EEF507}" srcId="{F7038A8A-D82C-44E7-A846-ED81367738D9}" destId="{9CB0E874-E4AB-43EE-84D8-FBE245F3D621}" srcOrd="2" destOrd="0" parTransId="{A2B578B4-FC86-43FE-BDF9-19739B3032FF}" sibTransId="{B3FC67F8-9746-4CA1-AB30-278652B9EE7C}"/>
    <dgm:cxn modelId="{E71969A9-AFC6-4E48-B030-392F58AE398A}" type="presOf" srcId="{F7038A8A-D82C-44E7-A846-ED81367738D9}" destId="{4A310D0A-3D5D-45DC-A161-6C167E234748}" srcOrd="0" destOrd="0" presId="urn:microsoft.com/office/officeart/2005/8/layout/equation1"/>
    <dgm:cxn modelId="{1D554180-021C-45E1-8BEB-416A196D27D1}" srcId="{F7038A8A-D82C-44E7-A846-ED81367738D9}" destId="{7B42A306-B20A-4B94-9AD0-2AEC9DB5A9D5}" srcOrd="0" destOrd="0" parTransId="{A13F7477-133A-41CC-8E07-91FB51212209}" sibTransId="{15BD4997-10CC-4D65-BBA2-87EF5F218D5E}"/>
    <dgm:cxn modelId="{5C3552C0-00D0-4084-AF68-4A4B69E76551}" type="presOf" srcId="{1B0F99B9-1483-4486-A952-8B4588BD7512}" destId="{C76C3022-8AF9-4A93-BAC0-93979A20EF97}" srcOrd="0" destOrd="0" presId="urn:microsoft.com/office/officeart/2005/8/layout/equation1"/>
    <dgm:cxn modelId="{DFD360AC-0484-4610-B57A-831787E8E4C0}" srcId="{F7038A8A-D82C-44E7-A846-ED81367738D9}" destId="{DD71103D-6F61-42E5-9B06-1CB651F5B20C}" srcOrd="1" destOrd="0" parTransId="{91C14970-4726-4030-B0C8-22A3FA9F5196}" sibTransId="{1B0F99B9-1483-4486-A952-8B4588BD7512}"/>
    <dgm:cxn modelId="{DB266CA8-CC0C-485A-B8D8-51FBC561AE39}" type="presOf" srcId="{9CB0E874-E4AB-43EE-84D8-FBE245F3D621}" destId="{4D949161-0338-46CC-8ED7-5F1E0C345601}" srcOrd="0" destOrd="0" presId="urn:microsoft.com/office/officeart/2005/8/layout/equation1"/>
    <dgm:cxn modelId="{29D0E9A6-2C5E-400D-A272-8C93B47D90A2}" type="presOf" srcId="{7B42A306-B20A-4B94-9AD0-2AEC9DB5A9D5}" destId="{556D8FC7-89F4-4253-BCAD-4CBF7BD6DE5D}" srcOrd="0" destOrd="0" presId="urn:microsoft.com/office/officeart/2005/8/layout/equation1"/>
    <dgm:cxn modelId="{F76D751A-AEEE-4FD9-A1E9-7F961B0F89C4}" type="presParOf" srcId="{4A310D0A-3D5D-45DC-A161-6C167E234748}" destId="{556D8FC7-89F4-4253-BCAD-4CBF7BD6DE5D}" srcOrd="0" destOrd="0" presId="urn:microsoft.com/office/officeart/2005/8/layout/equation1"/>
    <dgm:cxn modelId="{01874B76-BB50-45C9-8EFF-88FC877F26E1}" type="presParOf" srcId="{4A310D0A-3D5D-45DC-A161-6C167E234748}" destId="{6B6A5D36-B694-480F-AA21-EBB1B98280B9}" srcOrd="1" destOrd="0" presId="urn:microsoft.com/office/officeart/2005/8/layout/equation1"/>
    <dgm:cxn modelId="{3DB08CD1-B68A-435F-B5E3-1D4381FE3BE7}" type="presParOf" srcId="{4A310D0A-3D5D-45DC-A161-6C167E234748}" destId="{F2733EE8-81D0-4093-83BB-71810A04E593}" srcOrd="2" destOrd="0" presId="urn:microsoft.com/office/officeart/2005/8/layout/equation1"/>
    <dgm:cxn modelId="{87AC38F6-93BA-4B37-93DD-B7C35505DEF8}" type="presParOf" srcId="{4A310D0A-3D5D-45DC-A161-6C167E234748}" destId="{53A50DF5-B80B-429A-B3AD-1666DCBAE236}" srcOrd="3" destOrd="0" presId="urn:microsoft.com/office/officeart/2005/8/layout/equation1"/>
    <dgm:cxn modelId="{2573A7F4-CE2A-40C2-AD82-CE6522BE8EF9}" type="presParOf" srcId="{4A310D0A-3D5D-45DC-A161-6C167E234748}" destId="{A353B0CF-B435-4126-BB89-DF62AD7E924B}" srcOrd="4" destOrd="0" presId="urn:microsoft.com/office/officeart/2005/8/layout/equation1"/>
    <dgm:cxn modelId="{C1E455B2-78F7-4752-B17B-75CCF31F78D9}" type="presParOf" srcId="{4A310D0A-3D5D-45DC-A161-6C167E234748}" destId="{723BCC24-5170-48AE-902A-6392D61DEDA8}" srcOrd="5" destOrd="0" presId="urn:microsoft.com/office/officeart/2005/8/layout/equation1"/>
    <dgm:cxn modelId="{5D728F78-9A2D-4E4B-B19C-A3528D6A37FE}" type="presParOf" srcId="{4A310D0A-3D5D-45DC-A161-6C167E234748}" destId="{C76C3022-8AF9-4A93-BAC0-93979A20EF97}" srcOrd="6" destOrd="0" presId="urn:microsoft.com/office/officeart/2005/8/layout/equation1"/>
    <dgm:cxn modelId="{99FD9DB2-2CA2-4CA5-BF9F-935999D2BA3E}" type="presParOf" srcId="{4A310D0A-3D5D-45DC-A161-6C167E234748}" destId="{7D440B54-EDAD-4E97-B1A1-3493E8C356EC}" srcOrd="7" destOrd="0" presId="urn:microsoft.com/office/officeart/2005/8/layout/equation1"/>
    <dgm:cxn modelId="{7F95AED8-155B-4F60-A853-3C3A7A5EB0EE}" type="presParOf" srcId="{4A310D0A-3D5D-45DC-A161-6C167E234748}" destId="{4D949161-0338-46CC-8ED7-5F1E0C34560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CBAB48-0172-4A5B-BDED-0483CFEDF3E6}" type="doc">
      <dgm:prSet loTypeId="urn:microsoft.com/office/officeart/2016/7/layout/RepeatingBendingProcessNew" loCatId="process" qsTypeId="urn:microsoft.com/office/officeart/2005/8/quickstyle/simple1#4" qsCatId="simple" csTypeId="urn:microsoft.com/office/officeart/2005/8/colors/accent1_2#3" csCatId="accent1" phldr="1"/>
      <dgm:spPr/>
      <dgm:t>
        <a:bodyPr/>
        <a:lstStyle/>
        <a:p>
          <a:endParaRPr lang="hr-HR"/>
        </a:p>
      </dgm:t>
    </dgm:pt>
    <dgm:pt modelId="{DCD799E1-5BBB-43F6-81A2-8E7CA51CFD1D}">
      <dgm:prSet phldrT="[Tekst]" custT="1"/>
      <dgm:spPr>
        <a:ln w="57150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hr-HR" sz="3200" b="1" i="0" u="none" dirty="0">
              <a:latin typeface="+mj-lt"/>
            </a:rPr>
            <a:t>OB Pula</a:t>
          </a:r>
        </a:p>
      </dgm:t>
    </dgm:pt>
    <dgm:pt modelId="{A84FE42F-07B3-4F6A-8F1D-EAF77C4E2F2D}" type="parTrans" cxnId="{8F5F5081-0404-4C57-B214-AC0204397011}">
      <dgm:prSet/>
      <dgm:spPr/>
      <dgm:t>
        <a:bodyPr/>
        <a:lstStyle/>
        <a:p>
          <a:endParaRPr lang="hr-HR"/>
        </a:p>
      </dgm:t>
    </dgm:pt>
    <dgm:pt modelId="{1383055D-CC8C-4AE0-ADE1-CF1DBF96596B}" type="sibTrans" cxnId="{8F5F5081-0404-4C57-B214-AC0204397011}">
      <dgm:prSet/>
      <dgm:spPr/>
      <dgm:t>
        <a:bodyPr/>
        <a:lstStyle/>
        <a:p>
          <a:endParaRPr lang="hr-HR"/>
        </a:p>
      </dgm:t>
    </dgm:pt>
    <dgm:pt modelId="{C9B804C7-1AD9-4AF1-B7D7-54FAE8AF6B5F}">
      <dgm:prSet phldrT="[Tekst]" custT="1"/>
      <dgm:spPr/>
      <dgm:t>
        <a:bodyPr/>
        <a:lstStyle/>
        <a:p>
          <a:r>
            <a:rPr lang="hr-HR" sz="2800" b="1" dirty="0">
              <a:latin typeface="+mj-lt"/>
            </a:rPr>
            <a:t>Zavod za javno zdravstvo IŽ</a:t>
          </a:r>
        </a:p>
      </dgm:t>
    </dgm:pt>
    <dgm:pt modelId="{BBC759E1-C6CA-4B16-8A4E-91AC1DFD6769}" type="parTrans" cxnId="{537E7A17-6C47-4D8D-985C-AB3CFF1328CD}">
      <dgm:prSet/>
      <dgm:spPr/>
      <dgm:t>
        <a:bodyPr/>
        <a:lstStyle/>
        <a:p>
          <a:endParaRPr lang="hr-HR"/>
        </a:p>
      </dgm:t>
    </dgm:pt>
    <dgm:pt modelId="{EAB203AB-065F-474A-BA50-0C0ABF5AE25B}" type="sibTrans" cxnId="{537E7A17-6C47-4D8D-985C-AB3CFF1328CD}">
      <dgm:prSet/>
      <dgm:spPr/>
      <dgm:t>
        <a:bodyPr/>
        <a:lstStyle/>
        <a:p>
          <a:endParaRPr lang="hr-HR"/>
        </a:p>
      </dgm:t>
    </dgm:pt>
    <dgm:pt modelId="{C4B66202-CD7B-49C7-BE66-85EE61CFD1F4}">
      <dgm:prSet phldrT="[Tekst]" custT="1"/>
      <dgm:spPr/>
      <dgm:t>
        <a:bodyPr/>
        <a:lstStyle/>
        <a:p>
          <a:r>
            <a:rPr lang="hr-HR" sz="2800" b="1" dirty="0">
              <a:latin typeface="+mj-lt"/>
            </a:rPr>
            <a:t>Domovi za starije i nemoćne</a:t>
          </a:r>
        </a:p>
      </dgm:t>
    </dgm:pt>
    <dgm:pt modelId="{7786D7A0-5F0F-4230-92C8-E0E10A385573}" type="parTrans" cxnId="{6AA2F558-2A2C-44D3-A1F4-42621D1B380E}">
      <dgm:prSet/>
      <dgm:spPr/>
      <dgm:t>
        <a:bodyPr/>
        <a:lstStyle/>
        <a:p>
          <a:endParaRPr lang="hr-HR"/>
        </a:p>
      </dgm:t>
    </dgm:pt>
    <dgm:pt modelId="{15DF6A64-5992-460B-BAA9-50D5749D3900}" type="sibTrans" cxnId="{6AA2F558-2A2C-44D3-A1F4-42621D1B380E}">
      <dgm:prSet/>
      <dgm:spPr/>
      <dgm:t>
        <a:bodyPr/>
        <a:lstStyle/>
        <a:p>
          <a:endParaRPr lang="hr-HR"/>
        </a:p>
      </dgm:t>
    </dgm:pt>
    <dgm:pt modelId="{59A99378-4CA8-4D03-BE96-88DE4BF29EF5}">
      <dgm:prSet phldrT="[Tekst]" custT="1"/>
      <dgm:spPr/>
      <dgm:t>
        <a:bodyPr/>
        <a:lstStyle/>
        <a:p>
          <a:r>
            <a:rPr lang="hr-HR" sz="2800" b="1" dirty="0">
              <a:latin typeface="+mj-lt"/>
            </a:rPr>
            <a:t>Dječji vrtići</a:t>
          </a:r>
        </a:p>
      </dgm:t>
    </dgm:pt>
    <dgm:pt modelId="{F97E06CC-F72F-454B-9603-2D9CF21E44A7}" type="parTrans" cxnId="{D351BB89-B65F-44E2-8EB8-954BCEC8DAA2}">
      <dgm:prSet/>
      <dgm:spPr/>
      <dgm:t>
        <a:bodyPr/>
        <a:lstStyle/>
        <a:p>
          <a:endParaRPr lang="hr-HR"/>
        </a:p>
      </dgm:t>
    </dgm:pt>
    <dgm:pt modelId="{D223136F-0889-41E4-9011-1A167AB72E1F}" type="sibTrans" cxnId="{D351BB89-B65F-44E2-8EB8-954BCEC8DAA2}">
      <dgm:prSet/>
      <dgm:spPr/>
      <dgm:t>
        <a:bodyPr/>
        <a:lstStyle/>
        <a:p>
          <a:endParaRPr lang="hr-HR"/>
        </a:p>
      </dgm:t>
    </dgm:pt>
    <dgm:pt modelId="{F102182C-F81A-4F12-A1F4-96A2B393B774}">
      <dgm:prSet phldrT="[Tekst]" custT="1"/>
      <dgm:spPr/>
      <dgm:t>
        <a:bodyPr/>
        <a:lstStyle/>
        <a:p>
          <a:r>
            <a:rPr lang="hr-HR" sz="2400" b="1" dirty="0">
              <a:latin typeface="+mj-lt"/>
            </a:rPr>
            <a:t>Škola za odgoj i obrazovanje</a:t>
          </a:r>
        </a:p>
      </dgm:t>
    </dgm:pt>
    <dgm:pt modelId="{5680E20F-5767-495C-BBD3-2E2A486E1090}" type="parTrans" cxnId="{9C0EBEE2-5D9B-484D-8F42-ABE8110F5AD6}">
      <dgm:prSet/>
      <dgm:spPr/>
      <dgm:t>
        <a:bodyPr/>
        <a:lstStyle/>
        <a:p>
          <a:endParaRPr lang="hr-HR"/>
        </a:p>
      </dgm:t>
    </dgm:pt>
    <dgm:pt modelId="{A6AF5626-36E4-4287-9247-F0A0860FBA90}" type="sibTrans" cxnId="{9C0EBEE2-5D9B-484D-8F42-ABE8110F5AD6}">
      <dgm:prSet/>
      <dgm:spPr/>
      <dgm:t>
        <a:bodyPr/>
        <a:lstStyle/>
        <a:p>
          <a:endParaRPr lang="hr-HR"/>
        </a:p>
      </dgm:t>
    </dgm:pt>
    <dgm:pt modelId="{7F6F46EB-BD4C-4413-AA0D-DE66E0315F2F}">
      <dgm:prSet phldrT="[Tekst]" custT="1"/>
      <dgm:spPr/>
      <dgm:t>
        <a:bodyPr/>
        <a:lstStyle/>
        <a:p>
          <a:r>
            <a:rPr lang="hr-HR" sz="2400" b="1" dirty="0">
              <a:latin typeface="+mj-lt"/>
            </a:rPr>
            <a:t>Centar za rehabilitaciju </a:t>
          </a:r>
        </a:p>
      </dgm:t>
    </dgm:pt>
    <dgm:pt modelId="{73593B48-5B22-44A9-B63C-32EBC3B16BF3}" type="parTrans" cxnId="{5AC5DEC2-8E15-48DB-B59E-43F2CB01E4B5}">
      <dgm:prSet/>
      <dgm:spPr/>
      <dgm:t>
        <a:bodyPr/>
        <a:lstStyle/>
        <a:p>
          <a:endParaRPr lang="hr-HR"/>
        </a:p>
      </dgm:t>
    </dgm:pt>
    <dgm:pt modelId="{83E95235-BF34-4CC7-B075-9D7EAF4D14E8}" type="sibTrans" cxnId="{5AC5DEC2-8E15-48DB-B59E-43F2CB01E4B5}">
      <dgm:prSet/>
      <dgm:spPr/>
      <dgm:t>
        <a:bodyPr/>
        <a:lstStyle/>
        <a:p>
          <a:endParaRPr lang="hr-HR"/>
        </a:p>
      </dgm:t>
    </dgm:pt>
    <dgm:pt modelId="{F3ACAA88-FDE5-4802-BDB2-DDF22E26530B}">
      <dgm:prSet phldrT="[Tekst]"/>
      <dgm:spPr/>
      <dgm:t>
        <a:bodyPr/>
        <a:lstStyle/>
        <a:p>
          <a:r>
            <a:rPr lang="hr-HR" b="1" dirty="0">
              <a:latin typeface="+mj-lt"/>
            </a:rPr>
            <a:t>Ustanova za zdravstvenu njegu u kući</a:t>
          </a:r>
        </a:p>
      </dgm:t>
    </dgm:pt>
    <dgm:pt modelId="{16EA3AAD-087E-4AFC-B2EC-676C4466A676}" type="parTrans" cxnId="{6D107823-8621-4BE8-9B64-8EB688F48CF2}">
      <dgm:prSet/>
      <dgm:spPr/>
      <dgm:t>
        <a:bodyPr/>
        <a:lstStyle/>
        <a:p>
          <a:endParaRPr lang="hr-HR"/>
        </a:p>
      </dgm:t>
    </dgm:pt>
    <dgm:pt modelId="{DA56D85D-58AB-4078-A649-E6327C825B11}" type="sibTrans" cxnId="{6D107823-8621-4BE8-9B64-8EB688F48CF2}">
      <dgm:prSet/>
      <dgm:spPr/>
      <dgm:t>
        <a:bodyPr/>
        <a:lstStyle/>
        <a:p>
          <a:endParaRPr lang="hr-HR"/>
        </a:p>
      </dgm:t>
    </dgm:pt>
    <dgm:pt modelId="{80952D9C-537F-409A-AB6D-A54375C56CDB}" type="pres">
      <dgm:prSet presAssocID="{28CBAB48-0172-4A5B-BDED-0483CFEDF3E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F9E0D51-51F3-411C-A377-41F717D6D1A9}" type="pres">
      <dgm:prSet presAssocID="{DCD799E1-5BBB-43F6-81A2-8E7CA51CFD1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4C2CF6F-C5C6-44B4-B862-91E813939CA2}" type="pres">
      <dgm:prSet presAssocID="{1383055D-CC8C-4AE0-ADE1-CF1DBF96596B}" presName="sibTrans" presStyleLbl="sibTrans1D1" presStyleIdx="0" presStyleCnt="6"/>
      <dgm:spPr/>
      <dgm:t>
        <a:bodyPr/>
        <a:lstStyle/>
        <a:p>
          <a:endParaRPr lang="hr-HR"/>
        </a:p>
      </dgm:t>
    </dgm:pt>
    <dgm:pt modelId="{93BDC84C-A90A-444C-AC54-C2CC96916CCB}" type="pres">
      <dgm:prSet presAssocID="{1383055D-CC8C-4AE0-ADE1-CF1DBF96596B}" presName="connectorText" presStyleLbl="sibTrans1D1" presStyleIdx="0" presStyleCnt="6"/>
      <dgm:spPr/>
      <dgm:t>
        <a:bodyPr/>
        <a:lstStyle/>
        <a:p>
          <a:endParaRPr lang="hr-HR"/>
        </a:p>
      </dgm:t>
    </dgm:pt>
    <dgm:pt modelId="{B32C74C1-1FB0-4B4E-9787-649F69A5BAD0}" type="pres">
      <dgm:prSet presAssocID="{C9B804C7-1AD9-4AF1-B7D7-54FAE8AF6B5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6ECF95F-35C2-497D-A39F-655175450380}" type="pres">
      <dgm:prSet presAssocID="{EAB203AB-065F-474A-BA50-0C0ABF5AE25B}" presName="sibTrans" presStyleLbl="sibTrans1D1" presStyleIdx="1" presStyleCnt="6"/>
      <dgm:spPr/>
      <dgm:t>
        <a:bodyPr/>
        <a:lstStyle/>
        <a:p>
          <a:endParaRPr lang="hr-HR"/>
        </a:p>
      </dgm:t>
    </dgm:pt>
    <dgm:pt modelId="{59E25A33-A4AF-4AF5-8D52-DD110F89F3E5}" type="pres">
      <dgm:prSet presAssocID="{EAB203AB-065F-474A-BA50-0C0ABF5AE25B}" presName="connectorText" presStyleLbl="sibTrans1D1" presStyleIdx="1" presStyleCnt="6"/>
      <dgm:spPr/>
      <dgm:t>
        <a:bodyPr/>
        <a:lstStyle/>
        <a:p>
          <a:endParaRPr lang="hr-HR"/>
        </a:p>
      </dgm:t>
    </dgm:pt>
    <dgm:pt modelId="{B084773B-08AB-45CF-A910-B49522F47F3D}" type="pres">
      <dgm:prSet presAssocID="{C4B66202-CD7B-49C7-BE66-85EE61CFD1F4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8D948BD-EED1-4468-8A83-10B2A7C4887E}" type="pres">
      <dgm:prSet presAssocID="{15DF6A64-5992-460B-BAA9-50D5749D3900}" presName="sibTrans" presStyleLbl="sibTrans1D1" presStyleIdx="2" presStyleCnt="6"/>
      <dgm:spPr/>
      <dgm:t>
        <a:bodyPr/>
        <a:lstStyle/>
        <a:p>
          <a:endParaRPr lang="hr-HR"/>
        </a:p>
      </dgm:t>
    </dgm:pt>
    <dgm:pt modelId="{1652EFAA-38B4-4B15-9CB0-2DE2FF28DFC7}" type="pres">
      <dgm:prSet presAssocID="{15DF6A64-5992-460B-BAA9-50D5749D3900}" presName="connectorText" presStyleLbl="sibTrans1D1" presStyleIdx="2" presStyleCnt="6"/>
      <dgm:spPr/>
      <dgm:t>
        <a:bodyPr/>
        <a:lstStyle/>
        <a:p>
          <a:endParaRPr lang="hr-HR"/>
        </a:p>
      </dgm:t>
    </dgm:pt>
    <dgm:pt modelId="{C58671A4-A3FD-4E75-847A-0DAE293F8026}" type="pres">
      <dgm:prSet presAssocID="{59A99378-4CA8-4D03-BE96-88DE4BF29EF5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954BF6C-4A28-4218-8635-36CB30C9766C}" type="pres">
      <dgm:prSet presAssocID="{D223136F-0889-41E4-9011-1A167AB72E1F}" presName="sibTrans" presStyleLbl="sibTrans1D1" presStyleIdx="3" presStyleCnt="6"/>
      <dgm:spPr/>
      <dgm:t>
        <a:bodyPr/>
        <a:lstStyle/>
        <a:p>
          <a:endParaRPr lang="hr-HR"/>
        </a:p>
      </dgm:t>
    </dgm:pt>
    <dgm:pt modelId="{EFF86EAE-D1CC-45D8-905B-B0A942F60D83}" type="pres">
      <dgm:prSet presAssocID="{D223136F-0889-41E4-9011-1A167AB72E1F}" presName="connectorText" presStyleLbl="sibTrans1D1" presStyleIdx="3" presStyleCnt="6"/>
      <dgm:spPr/>
      <dgm:t>
        <a:bodyPr/>
        <a:lstStyle/>
        <a:p>
          <a:endParaRPr lang="hr-HR"/>
        </a:p>
      </dgm:t>
    </dgm:pt>
    <dgm:pt modelId="{F7A46D88-93E7-41F1-9F15-8095C660EB43}" type="pres">
      <dgm:prSet presAssocID="{F102182C-F81A-4F12-A1F4-96A2B393B77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FEE1837-34E5-4BE3-A5CD-4BAB4141D4E2}" type="pres">
      <dgm:prSet presAssocID="{A6AF5626-36E4-4287-9247-F0A0860FBA90}" presName="sibTrans" presStyleLbl="sibTrans1D1" presStyleIdx="4" presStyleCnt="6"/>
      <dgm:spPr/>
      <dgm:t>
        <a:bodyPr/>
        <a:lstStyle/>
        <a:p>
          <a:endParaRPr lang="hr-HR"/>
        </a:p>
      </dgm:t>
    </dgm:pt>
    <dgm:pt modelId="{C3DCDB96-FB97-4612-95FE-17A7C7F16295}" type="pres">
      <dgm:prSet presAssocID="{A6AF5626-36E4-4287-9247-F0A0860FBA90}" presName="connectorText" presStyleLbl="sibTrans1D1" presStyleIdx="4" presStyleCnt="6"/>
      <dgm:spPr/>
      <dgm:t>
        <a:bodyPr/>
        <a:lstStyle/>
        <a:p>
          <a:endParaRPr lang="hr-HR"/>
        </a:p>
      </dgm:t>
    </dgm:pt>
    <dgm:pt modelId="{1381D68B-FCA3-49DD-95B1-0E9A13A982AE}" type="pres">
      <dgm:prSet presAssocID="{7F6F46EB-BD4C-4413-AA0D-DE66E0315F2F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68C9264-969A-4CD9-8C74-B512FF96C6C8}" type="pres">
      <dgm:prSet presAssocID="{83E95235-BF34-4CC7-B075-9D7EAF4D14E8}" presName="sibTrans" presStyleLbl="sibTrans1D1" presStyleIdx="5" presStyleCnt="6"/>
      <dgm:spPr/>
      <dgm:t>
        <a:bodyPr/>
        <a:lstStyle/>
        <a:p>
          <a:endParaRPr lang="hr-HR"/>
        </a:p>
      </dgm:t>
    </dgm:pt>
    <dgm:pt modelId="{735F0A39-137C-40A5-BADF-2638DDF13EB4}" type="pres">
      <dgm:prSet presAssocID="{83E95235-BF34-4CC7-B075-9D7EAF4D14E8}" presName="connectorText" presStyleLbl="sibTrans1D1" presStyleIdx="5" presStyleCnt="6"/>
      <dgm:spPr/>
      <dgm:t>
        <a:bodyPr/>
        <a:lstStyle/>
        <a:p>
          <a:endParaRPr lang="hr-HR"/>
        </a:p>
      </dgm:t>
    </dgm:pt>
    <dgm:pt modelId="{2496C309-690D-40D8-9C46-D0F09538D4AF}" type="pres">
      <dgm:prSet presAssocID="{F3ACAA88-FDE5-4802-BDB2-DDF22E26530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5AC5DEC2-8E15-48DB-B59E-43F2CB01E4B5}" srcId="{28CBAB48-0172-4A5B-BDED-0483CFEDF3E6}" destId="{7F6F46EB-BD4C-4413-AA0D-DE66E0315F2F}" srcOrd="5" destOrd="0" parTransId="{73593B48-5B22-44A9-B63C-32EBC3B16BF3}" sibTransId="{83E95235-BF34-4CC7-B075-9D7EAF4D14E8}"/>
    <dgm:cxn modelId="{6AA2F558-2A2C-44D3-A1F4-42621D1B380E}" srcId="{28CBAB48-0172-4A5B-BDED-0483CFEDF3E6}" destId="{C4B66202-CD7B-49C7-BE66-85EE61CFD1F4}" srcOrd="2" destOrd="0" parTransId="{7786D7A0-5F0F-4230-92C8-E0E10A385573}" sibTransId="{15DF6A64-5992-460B-BAA9-50D5749D3900}"/>
    <dgm:cxn modelId="{F35C02B1-A412-44E8-8632-2F294A317710}" type="presOf" srcId="{59A99378-4CA8-4D03-BE96-88DE4BF29EF5}" destId="{C58671A4-A3FD-4E75-847A-0DAE293F8026}" srcOrd="0" destOrd="0" presId="urn:microsoft.com/office/officeart/2016/7/layout/RepeatingBendingProcessNew"/>
    <dgm:cxn modelId="{8F5F5081-0404-4C57-B214-AC0204397011}" srcId="{28CBAB48-0172-4A5B-BDED-0483CFEDF3E6}" destId="{DCD799E1-5BBB-43F6-81A2-8E7CA51CFD1D}" srcOrd="0" destOrd="0" parTransId="{A84FE42F-07B3-4F6A-8F1D-EAF77C4E2F2D}" sibTransId="{1383055D-CC8C-4AE0-ADE1-CF1DBF96596B}"/>
    <dgm:cxn modelId="{D55E8458-DA04-424D-9293-1417C222347F}" type="presOf" srcId="{1383055D-CC8C-4AE0-ADE1-CF1DBF96596B}" destId="{93BDC84C-A90A-444C-AC54-C2CC96916CCB}" srcOrd="1" destOrd="0" presId="urn:microsoft.com/office/officeart/2016/7/layout/RepeatingBendingProcessNew"/>
    <dgm:cxn modelId="{65DA55D7-F3AF-4726-BF8C-2F14E990DBBB}" type="presOf" srcId="{7F6F46EB-BD4C-4413-AA0D-DE66E0315F2F}" destId="{1381D68B-FCA3-49DD-95B1-0E9A13A982AE}" srcOrd="0" destOrd="0" presId="urn:microsoft.com/office/officeart/2016/7/layout/RepeatingBendingProcessNew"/>
    <dgm:cxn modelId="{938CEC16-8D29-407F-8920-5A5DDC0A5FF1}" type="presOf" srcId="{D223136F-0889-41E4-9011-1A167AB72E1F}" destId="{5954BF6C-4A28-4218-8635-36CB30C9766C}" srcOrd="0" destOrd="0" presId="urn:microsoft.com/office/officeart/2016/7/layout/RepeatingBendingProcessNew"/>
    <dgm:cxn modelId="{46FBA8C2-2909-4E2C-B04D-30717EA7DD26}" type="presOf" srcId="{F102182C-F81A-4F12-A1F4-96A2B393B774}" destId="{F7A46D88-93E7-41F1-9F15-8095C660EB43}" srcOrd="0" destOrd="0" presId="urn:microsoft.com/office/officeart/2016/7/layout/RepeatingBendingProcessNew"/>
    <dgm:cxn modelId="{E4663FB6-D07C-42B7-B083-35B1D29F375F}" type="presOf" srcId="{C4B66202-CD7B-49C7-BE66-85EE61CFD1F4}" destId="{B084773B-08AB-45CF-A910-B49522F47F3D}" srcOrd="0" destOrd="0" presId="urn:microsoft.com/office/officeart/2016/7/layout/RepeatingBendingProcessNew"/>
    <dgm:cxn modelId="{9C0EBEE2-5D9B-484D-8F42-ABE8110F5AD6}" srcId="{28CBAB48-0172-4A5B-BDED-0483CFEDF3E6}" destId="{F102182C-F81A-4F12-A1F4-96A2B393B774}" srcOrd="4" destOrd="0" parTransId="{5680E20F-5767-495C-BBD3-2E2A486E1090}" sibTransId="{A6AF5626-36E4-4287-9247-F0A0860FBA90}"/>
    <dgm:cxn modelId="{94CF262D-82F6-4AEE-BC5E-670D2E443DB6}" type="presOf" srcId="{28CBAB48-0172-4A5B-BDED-0483CFEDF3E6}" destId="{80952D9C-537F-409A-AB6D-A54375C56CDB}" srcOrd="0" destOrd="0" presId="urn:microsoft.com/office/officeart/2016/7/layout/RepeatingBendingProcessNew"/>
    <dgm:cxn modelId="{92EF33DA-B4B9-441D-BA75-17A7F280F65C}" type="presOf" srcId="{83E95235-BF34-4CC7-B075-9D7EAF4D14E8}" destId="{668C9264-969A-4CD9-8C74-B512FF96C6C8}" srcOrd="0" destOrd="0" presId="urn:microsoft.com/office/officeart/2016/7/layout/RepeatingBendingProcessNew"/>
    <dgm:cxn modelId="{537E7A17-6C47-4D8D-985C-AB3CFF1328CD}" srcId="{28CBAB48-0172-4A5B-BDED-0483CFEDF3E6}" destId="{C9B804C7-1AD9-4AF1-B7D7-54FAE8AF6B5F}" srcOrd="1" destOrd="0" parTransId="{BBC759E1-C6CA-4B16-8A4E-91AC1DFD6769}" sibTransId="{EAB203AB-065F-474A-BA50-0C0ABF5AE25B}"/>
    <dgm:cxn modelId="{B13817F6-E573-4544-88AB-E30C7A4D6054}" type="presOf" srcId="{D223136F-0889-41E4-9011-1A167AB72E1F}" destId="{EFF86EAE-D1CC-45D8-905B-B0A942F60D83}" srcOrd="1" destOrd="0" presId="urn:microsoft.com/office/officeart/2016/7/layout/RepeatingBendingProcessNew"/>
    <dgm:cxn modelId="{2B736012-EBD4-4582-8756-E8F70D3224BD}" type="presOf" srcId="{1383055D-CC8C-4AE0-ADE1-CF1DBF96596B}" destId="{54C2CF6F-C5C6-44B4-B862-91E813939CA2}" srcOrd="0" destOrd="0" presId="urn:microsoft.com/office/officeart/2016/7/layout/RepeatingBendingProcessNew"/>
    <dgm:cxn modelId="{64D91AC7-0EB3-44C1-B63C-BD27F183016D}" type="presOf" srcId="{15DF6A64-5992-460B-BAA9-50D5749D3900}" destId="{1652EFAA-38B4-4B15-9CB0-2DE2FF28DFC7}" srcOrd="1" destOrd="0" presId="urn:microsoft.com/office/officeart/2016/7/layout/RepeatingBendingProcessNew"/>
    <dgm:cxn modelId="{796D218F-526F-499B-9BD2-902F14210936}" type="presOf" srcId="{83E95235-BF34-4CC7-B075-9D7EAF4D14E8}" destId="{735F0A39-137C-40A5-BADF-2638DDF13EB4}" srcOrd="1" destOrd="0" presId="urn:microsoft.com/office/officeart/2016/7/layout/RepeatingBendingProcessNew"/>
    <dgm:cxn modelId="{C8A7339A-36C3-454F-8BCD-6B9499B0CD91}" type="presOf" srcId="{DCD799E1-5BBB-43F6-81A2-8E7CA51CFD1D}" destId="{1F9E0D51-51F3-411C-A377-41F717D6D1A9}" srcOrd="0" destOrd="0" presId="urn:microsoft.com/office/officeart/2016/7/layout/RepeatingBendingProcessNew"/>
    <dgm:cxn modelId="{7936BC71-F136-49A6-BF1A-A445C95B465E}" type="presOf" srcId="{EAB203AB-065F-474A-BA50-0C0ABF5AE25B}" destId="{76ECF95F-35C2-497D-A39F-655175450380}" srcOrd="0" destOrd="0" presId="urn:microsoft.com/office/officeart/2016/7/layout/RepeatingBendingProcessNew"/>
    <dgm:cxn modelId="{3E29E8C0-1F6E-4682-850F-168AFE7E1166}" type="presOf" srcId="{15DF6A64-5992-460B-BAA9-50D5749D3900}" destId="{B8D948BD-EED1-4468-8A83-10B2A7C4887E}" srcOrd="0" destOrd="0" presId="urn:microsoft.com/office/officeart/2016/7/layout/RepeatingBendingProcessNew"/>
    <dgm:cxn modelId="{37F4830A-3D44-44F2-B946-1274BEF1F0F4}" type="presOf" srcId="{EAB203AB-065F-474A-BA50-0C0ABF5AE25B}" destId="{59E25A33-A4AF-4AF5-8D52-DD110F89F3E5}" srcOrd="1" destOrd="0" presId="urn:microsoft.com/office/officeart/2016/7/layout/RepeatingBendingProcessNew"/>
    <dgm:cxn modelId="{3ECC8733-6E98-4267-84C2-7CF2157C897A}" type="presOf" srcId="{C9B804C7-1AD9-4AF1-B7D7-54FAE8AF6B5F}" destId="{B32C74C1-1FB0-4B4E-9787-649F69A5BAD0}" srcOrd="0" destOrd="0" presId="urn:microsoft.com/office/officeart/2016/7/layout/RepeatingBendingProcessNew"/>
    <dgm:cxn modelId="{51E22B8E-7EE7-4090-B5B9-506A8DB0100E}" type="presOf" srcId="{F3ACAA88-FDE5-4802-BDB2-DDF22E26530B}" destId="{2496C309-690D-40D8-9C46-D0F09538D4AF}" srcOrd="0" destOrd="0" presId="urn:microsoft.com/office/officeart/2016/7/layout/RepeatingBendingProcessNew"/>
    <dgm:cxn modelId="{A67551E5-784B-4A93-9B9E-7AC529687E34}" type="presOf" srcId="{A6AF5626-36E4-4287-9247-F0A0860FBA90}" destId="{5FEE1837-34E5-4BE3-A5CD-4BAB4141D4E2}" srcOrd="0" destOrd="0" presId="urn:microsoft.com/office/officeart/2016/7/layout/RepeatingBendingProcessNew"/>
    <dgm:cxn modelId="{D2553F6F-99F0-49EF-BD7E-FF657AAFEC0C}" type="presOf" srcId="{A6AF5626-36E4-4287-9247-F0A0860FBA90}" destId="{C3DCDB96-FB97-4612-95FE-17A7C7F16295}" srcOrd="1" destOrd="0" presId="urn:microsoft.com/office/officeart/2016/7/layout/RepeatingBendingProcessNew"/>
    <dgm:cxn modelId="{6D107823-8621-4BE8-9B64-8EB688F48CF2}" srcId="{28CBAB48-0172-4A5B-BDED-0483CFEDF3E6}" destId="{F3ACAA88-FDE5-4802-BDB2-DDF22E26530B}" srcOrd="6" destOrd="0" parTransId="{16EA3AAD-087E-4AFC-B2EC-676C4466A676}" sibTransId="{DA56D85D-58AB-4078-A649-E6327C825B11}"/>
    <dgm:cxn modelId="{D351BB89-B65F-44E2-8EB8-954BCEC8DAA2}" srcId="{28CBAB48-0172-4A5B-BDED-0483CFEDF3E6}" destId="{59A99378-4CA8-4D03-BE96-88DE4BF29EF5}" srcOrd="3" destOrd="0" parTransId="{F97E06CC-F72F-454B-9603-2D9CF21E44A7}" sibTransId="{D223136F-0889-41E4-9011-1A167AB72E1F}"/>
    <dgm:cxn modelId="{E366DFA2-AD81-4869-9F20-97AEED6584A9}" type="presParOf" srcId="{80952D9C-537F-409A-AB6D-A54375C56CDB}" destId="{1F9E0D51-51F3-411C-A377-41F717D6D1A9}" srcOrd="0" destOrd="0" presId="urn:microsoft.com/office/officeart/2016/7/layout/RepeatingBendingProcessNew"/>
    <dgm:cxn modelId="{79B6D986-D9CE-4FD0-A059-209913424324}" type="presParOf" srcId="{80952D9C-537F-409A-AB6D-A54375C56CDB}" destId="{54C2CF6F-C5C6-44B4-B862-91E813939CA2}" srcOrd="1" destOrd="0" presId="urn:microsoft.com/office/officeart/2016/7/layout/RepeatingBendingProcessNew"/>
    <dgm:cxn modelId="{9FBB11B9-A203-4C0D-8F4C-3AF6ABEFB320}" type="presParOf" srcId="{54C2CF6F-C5C6-44B4-B862-91E813939CA2}" destId="{93BDC84C-A90A-444C-AC54-C2CC96916CCB}" srcOrd="0" destOrd="0" presId="urn:microsoft.com/office/officeart/2016/7/layout/RepeatingBendingProcessNew"/>
    <dgm:cxn modelId="{300D0CBE-E21B-4991-9249-C183AA7705A7}" type="presParOf" srcId="{80952D9C-537F-409A-AB6D-A54375C56CDB}" destId="{B32C74C1-1FB0-4B4E-9787-649F69A5BAD0}" srcOrd="2" destOrd="0" presId="urn:microsoft.com/office/officeart/2016/7/layout/RepeatingBendingProcessNew"/>
    <dgm:cxn modelId="{9EE98DB6-C388-47D3-B160-0420AC1FED85}" type="presParOf" srcId="{80952D9C-537F-409A-AB6D-A54375C56CDB}" destId="{76ECF95F-35C2-497D-A39F-655175450380}" srcOrd="3" destOrd="0" presId="urn:microsoft.com/office/officeart/2016/7/layout/RepeatingBendingProcessNew"/>
    <dgm:cxn modelId="{68DE0B01-B38F-4602-AA96-7429C4F5F99C}" type="presParOf" srcId="{76ECF95F-35C2-497D-A39F-655175450380}" destId="{59E25A33-A4AF-4AF5-8D52-DD110F89F3E5}" srcOrd="0" destOrd="0" presId="urn:microsoft.com/office/officeart/2016/7/layout/RepeatingBendingProcessNew"/>
    <dgm:cxn modelId="{2070343E-26C0-4085-8C0A-808C08CF9351}" type="presParOf" srcId="{80952D9C-537F-409A-AB6D-A54375C56CDB}" destId="{B084773B-08AB-45CF-A910-B49522F47F3D}" srcOrd="4" destOrd="0" presId="urn:microsoft.com/office/officeart/2016/7/layout/RepeatingBendingProcessNew"/>
    <dgm:cxn modelId="{C6519588-B29A-48EB-BEEA-1EF6EBE76BAB}" type="presParOf" srcId="{80952D9C-537F-409A-AB6D-A54375C56CDB}" destId="{B8D948BD-EED1-4468-8A83-10B2A7C4887E}" srcOrd="5" destOrd="0" presId="urn:microsoft.com/office/officeart/2016/7/layout/RepeatingBendingProcessNew"/>
    <dgm:cxn modelId="{A6737682-1B73-4D06-85D5-E552975E9295}" type="presParOf" srcId="{B8D948BD-EED1-4468-8A83-10B2A7C4887E}" destId="{1652EFAA-38B4-4B15-9CB0-2DE2FF28DFC7}" srcOrd="0" destOrd="0" presId="urn:microsoft.com/office/officeart/2016/7/layout/RepeatingBendingProcessNew"/>
    <dgm:cxn modelId="{A283B633-D322-4F07-B433-E9AC222D917F}" type="presParOf" srcId="{80952D9C-537F-409A-AB6D-A54375C56CDB}" destId="{C58671A4-A3FD-4E75-847A-0DAE293F8026}" srcOrd="6" destOrd="0" presId="urn:microsoft.com/office/officeart/2016/7/layout/RepeatingBendingProcessNew"/>
    <dgm:cxn modelId="{950FE168-E191-4A59-875C-E536F62330B4}" type="presParOf" srcId="{80952D9C-537F-409A-AB6D-A54375C56CDB}" destId="{5954BF6C-4A28-4218-8635-36CB30C9766C}" srcOrd="7" destOrd="0" presId="urn:microsoft.com/office/officeart/2016/7/layout/RepeatingBendingProcessNew"/>
    <dgm:cxn modelId="{A2C00F9E-2D6A-4326-AD08-D22BD910CE6F}" type="presParOf" srcId="{5954BF6C-4A28-4218-8635-36CB30C9766C}" destId="{EFF86EAE-D1CC-45D8-905B-B0A942F60D83}" srcOrd="0" destOrd="0" presId="urn:microsoft.com/office/officeart/2016/7/layout/RepeatingBendingProcessNew"/>
    <dgm:cxn modelId="{82C21089-6DC6-447B-94E0-7AA07E0A720E}" type="presParOf" srcId="{80952D9C-537F-409A-AB6D-A54375C56CDB}" destId="{F7A46D88-93E7-41F1-9F15-8095C660EB43}" srcOrd="8" destOrd="0" presId="urn:microsoft.com/office/officeart/2016/7/layout/RepeatingBendingProcessNew"/>
    <dgm:cxn modelId="{42F8B74F-B745-4439-B136-9E4F0BD5442C}" type="presParOf" srcId="{80952D9C-537F-409A-AB6D-A54375C56CDB}" destId="{5FEE1837-34E5-4BE3-A5CD-4BAB4141D4E2}" srcOrd="9" destOrd="0" presId="urn:microsoft.com/office/officeart/2016/7/layout/RepeatingBendingProcessNew"/>
    <dgm:cxn modelId="{D409CD8C-E668-421A-BFF9-4C779FF0FD79}" type="presParOf" srcId="{5FEE1837-34E5-4BE3-A5CD-4BAB4141D4E2}" destId="{C3DCDB96-FB97-4612-95FE-17A7C7F16295}" srcOrd="0" destOrd="0" presId="urn:microsoft.com/office/officeart/2016/7/layout/RepeatingBendingProcessNew"/>
    <dgm:cxn modelId="{FD2EADB0-2A2E-48E2-BB69-1C055CB0B1E2}" type="presParOf" srcId="{80952D9C-537F-409A-AB6D-A54375C56CDB}" destId="{1381D68B-FCA3-49DD-95B1-0E9A13A982AE}" srcOrd="10" destOrd="0" presId="urn:microsoft.com/office/officeart/2016/7/layout/RepeatingBendingProcessNew"/>
    <dgm:cxn modelId="{1C12CC69-CCCB-46C7-9B0E-8FA6C314799A}" type="presParOf" srcId="{80952D9C-537F-409A-AB6D-A54375C56CDB}" destId="{668C9264-969A-4CD9-8C74-B512FF96C6C8}" srcOrd="11" destOrd="0" presId="urn:microsoft.com/office/officeart/2016/7/layout/RepeatingBendingProcessNew"/>
    <dgm:cxn modelId="{1C0A6251-303E-4ED7-827A-55EAB447424B}" type="presParOf" srcId="{668C9264-969A-4CD9-8C74-B512FF96C6C8}" destId="{735F0A39-137C-40A5-BADF-2638DDF13EB4}" srcOrd="0" destOrd="0" presId="urn:microsoft.com/office/officeart/2016/7/layout/RepeatingBendingProcessNew"/>
    <dgm:cxn modelId="{207061E8-98F7-435C-8CBD-19A9A656A107}" type="presParOf" srcId="{80952D9C-537F-409A-AB6D-A54375C56CDB}" destId="{2496C309-690D-40D8-9C46-D0F09538D4AF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5E013D-F60B-4FBA-A2F3-E68D21DAF9FF}" type="doc">
      <dgm:prSet loTypeId="urn:microsoft.com/office/officeart/2005/8/layout/bList2#1" loCatId="list" qsTypeId="urn:microsoft.com/office/officeart/2005/8/quickstyle/simple1#5" qsCatId="simple" csTypeId="urn:microsoft.com/office/officeart/2005/8/colors/accent1_2#4" csCatId="accent1" phldr="1"/>
      <dgm:spPr/>
    </dgm:pt>
    <dgm:pt modelId="{47E15538-730D-4EA3-9913-624BAAFA2AB4}">
      <dgm:prSet phldrT="[Tekst]"/>
      <dgm:spPr/>
      <dgm:t>
        <a:bodyPr/>
        <a:lstStyle/>
        <a:p>
          <a:r>
            <a:rPr lang="hr-HR" b="1" dirty="0">
              <a:solidFill>
                <a:schemeClr val="bg1"/>
              </a:solidFill>
              <a:latin typeface="+mj-lt"/>
            </a:rPr>
            <a:t>Volontiranje u palijativnoj skrbi</a:t>
          </a:r>
        </a:p>
      </dgm:t>
    </dgm:pt>
    <dgm:pt modelId="{9524BECB-FF8C-42BE-8B29-F8DD07FBD638}" type="parTrans" cxnId="{355FF042-7E08-4D87-926D-EA377BD18F82}">
      <dgm:prSet/>
      <dgm:spPr/>
      <dgm:t>
        <a:bodyPr/>
        <a:lstStyle/>
        <a:p>
          <a:endParaRPr lang="hr-HR"/>
        </a:p>
      </dgm:t>
    </dgm:pt>
    <dgm:pt modelId="{B25DBB49-5B4A-4279-B19A-15B3B887C269}" type="sibTrans" cxnId="{355FF042-7E08-4D87-926D-EA377BD18F82}">
      <dgm:prSet/>
      <dgm:spPr/>
      <dgm:t>
        <a:bodyPr/>
        <a:lstStyle/>
        <a:p>
          <a:endParaRPr lang="hr-HR"/>
        </a:p>
      </dgm:t>
    </dgm:pt>
    <dgm:pt modelId="{8DBB2757-2B3C-44E2-87C8-4F48E2E283A7}">
      <dgm:prSet phldrT="[Tekst]"/>
      <dgm:spPr/>
      <dgm:t>
        <a:bodyPr/>
        <a:lstStyle/>
        <a:p>
          <a:r>
            <a:rPr lang="hr-HR" b="1" dirty="0">
              <a:solidFill>
                <a:schemeClr val="bg1"/>
              </a:solidFill>
              <a:latin typeface="+mj-lt"/>
            </a:rPr>
            <a:t>Pokretom do zdravlja</a:t>
          </a:r>
        </a:p>
      </dgm:t>
    </dgm:pt>
    <dgm:pt modelId="{629BC807-8ED3-47D8-92FA-78F50C7B4F3C}" type="parTrans" cxnId="{5AE3E3F5-0D0A-40A8-B2A2-A0AFBEF1129F}">
      <dgm:prSet/>
      <dgm:spPr/>
      <dgm:t>
        <a:bodyPr/>
        <a:lstStyle/>
        <a:p>
          <a:endParaRPr lang="hr-HR"/>
        </a:p>
      </dgm:t>
    </dgm:pt>
    <dgm:pt modelId="{9F45FDB2-3110-4E34-AA7E-599C9E414CD5}" type="sibTrans" cxnId="{5AE3E3F5-0D0A-40A8-B2A2-A0AFBEF1129F}">
      <dgm:prSet/>
      <dgm:spPr/>
      <dgm:t>
        <a:bodyPr/>
        <a:lstStyle/>
        <a:p>
          <a:endParaRPr lang="hr-HR"/>
        </a:p>
      </dgm:t>
    </dgm:pt>
    <dgm:pt modelId="{76D3B654-9ABE-4A31-8CC7-FA9749266970}">
      <dgm:prSet phldrT="[Tekst]"/>
      <dgm:spPr/>
      <dgm:t>
        <a:bodyPr/>
        <a:lstStyle/>
        <a:p>
          <a:r>
            <a:rPr lang="hr-HR" b="1" dirty="0">
              <a:solidFill>
                <a:schemeClr val="bg1"/>
              </a:solidFill>
              <a:latin typeface="+mj-lt"/>
            </a:rPr>
            <a:t>Starost nije bauk</a:t>
          </a:r>
        </a:p>
      </dgm:t>
    </dgm:pt>
    <dgm:pt modelId="{2831096E-D0DE-446C-A93D-9937BE668463}" type="parTrans" cxnId="{C9C06276-85E8-45CF-ACE6-AA2F51F6EF7C}">
      <dgm:prSet/>
      <dgm:spPr/>
      <dgm:t>
        <a:bodyPr/>
        <a:lstStyle/>
        <a:p>
          <a:endParaRPr lang="hr-HR"/>
        </a:p>
      </dgm:t>
    </dgm:pt>
    <dgm:pt modelId="{E0FBCCE2-679B-4F7E-8E82-ECCB250C4170}" type="sibTrans" cxnId="{C9C06276-85E8-45CF-ACE6-AA2F51F6EF7C}">
      <dgm:prSet/>
      <dgm:spPr/>
      <dgm:t>
        <a:bodyPr/>
        <a:lstStyle/>
        <a:p>
          <a:endParaRPr lang="hr-HR"/>
        </a:p>
      </dgm:t>
    </dgm:pt>
    <dgm:pt modelId="{13814F5F-7D83-48C0-81CA-6F9F2B3D2054}">
      <dgm:prSet phldrT="[Tekst]"/>
      <dgm:spPr/>
      <dgm:t>
        <a:bodyPr/>
        <a:lstStyle/>
        <a:p>
          <a:r>
            <a:rPr lang="hr-HR" b="1" dirty="0">
              <a:solidFill>
                <a:schemeClr val="bg1"/>
              </a:solidFill>
              <a:latin typeface="+mj-lt"/>
            </a:rPr>
            <a:t>Zdravstvena pismenost </a:t>
          </a:r>
        </a:p>
      </dgm:t>
    </dgm:pt>
    <dgm:pt modelId="{7DFD45CC-F88A-4548-93B4-A9FFA11B78AA}" type="parTrans" cxnId="{6BAE9D10-075F-4051-BAE9-8EC5C98CBC95}">
      <dgm:prSet/>
      <dgm:spPr/>
      <dgm:t>
        <a:bodyPr/>
        <a:lstStyle/>
        <a:p>
          <a:endParaRPr lang="hr-HR"/>
        </a:p>
      </dgm:t>
    </dgm:pt>
    <dgm:pt modelId="{86826601-5EE7-4FB5-8A5A-BCDCCF6E8162}" type="sibTrans" cxnId="{6BAE9D10-075F-4051-BAE9-8EC5C98CBC95}">
      <dgm:prSet/>
      <dgm:spPr/>
      <dgm:t>
        <a:bodyPr/>
        <a:lstStyle/>
        <a:p>
          <a:endParaRPr lang="hr-HR"/>
        </a:p>
      </dgm:t>
    </dgm:pt>
    <dgm:pt modelId="{CB3E1692-9955-43F6-B3B3-B40FD69049CB}">
      <dgm:prSet phldrT="[Tekst]"/>
      <dgm:spPr/>
      <dgm:t>
        <a:bodyPr/>
        <a:lstStyle/>
        <a:p>
          <a:r>
            <a:rPr lang="hr-HR" b="1" dirty="0">
              <a:solidFill>
                <a:schemeClr val="bg1"/>
              </a:solidFill>
              <a:latin typeface="+mj-lt"/>
            </a:rPr>
            <a:t>Ne bacajmo brašno!</a:t>
          </a:r>
        </a:p>
      </dgm:t>
    </dgm:pt>
    <dgm:pt modelId="{091A92F9-7225-4AF0-A6AC-BD2172C34748}" type="parTrans" cxnId="{EA3C6EC8-E868-43EA-B940-F629D4FF6F83}">
      <dgm:prSet/>
      <dgm:spPr/>
      <dgm:t>
        <a:bodyPr/>
        <a:lstStyle/>
        <a:p>
          <a:endParaRPr lang="hr-HR"/>
        </a:p>
      </dgm:t>
    </dgm:pt>
    <dgm:pt modelId="{B6733077-1E2B-4C85-88E8-132DE484C7C7}" type="sibTrans" cxnId="{EA3C6EC8-E868-43EA-B940-F629D4FF6F83}">
      <dgm:prSet/>
      <dgm:spPr/>
      <dgm:t>
        <a:bodyPr/>
        <a:lstStyle/>
        <a:p>
          <a:endParaRPr lang="hr-HR"/>
        </a:p>
      </dgm:t>
    </dgm:pt>
    <dgm:pt modelId="{A06B66A9-2768-471F-92A5-EEF3E0EE89CB}" type="pres">
      <dgm:prSet presAssocID="{AA5E013D-F60B-4FBA-A2F3-E68D21DAF9FF}" presName="diagram" presStyleCnt="0">
        <dgm:presLayoutVars>
          <dgm:dir/>
          <dgm:animLvl val="lvl"/>
          <dgm:resizeHandles val="exact"/>
        </dgm:presLayoutVars>
      </dgm:prSet>
      <dgm:spPr/>
    </dgm:pt>
    <dgm:pt modelId="{52B00BB5-BBDC-4DF6-BA30-4E570F226E3C}" type="pres">
      <dgm:prSet presAssocID="{47E15538-730D-4EA3-9913-624BAAFA2AB4}" presName="compNode" presStyleCnt="0"/>
      <dgm:spPr/>
    </dgm:pt>
    <dgm:pt modelId="{9D6B9925-ABFE-4DC4-A9DF-306CBD809CAD}" type="pres">
      <dgm:prSet presAssocID="{47E15538-730D-4EA3-9913-624BAAFA2AB4}" presName="childRect" presStyleLbl="bgAcc1" presStyleIdx="0" presStyleCnt="5" custScaleX="104721" custScaleY="10633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4F8BBF1-CF96-4F08-8072-3CEB17A7865F}" type="pres">
      <dgm:prSet presAssocID="{47E15538-730D-4EA3-9913-624BAAFA2AB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10C2B74-F894-48EB-BF9B-BF1FC106EC43}" type="pres">
      <dgm:prSet presAssocID="{47E15538-730D-4EA3-9913-624BAAFA2AB4}" presName="parentRect" presStyleLbl="alignNode1" presStyleIdx="0" presStyleCnt="5"/>
      <dgm:spPr/>
      <dgm:t>
        <a:bodyPr/>
        <a:lstStyle/>
        <a:p>
          <a:endParaRPr lang="hr-HR"/>
        </a:p>
      </dgm:t>
    </dgm:pt>
    <dgm:pt modelId="{907C884D-5EEC-407B-ABB0-7FD2DABD88CA}" type="pres">
      <dgm:prSet presAssocID="{47E15538-730D-4EA3-9913-624BAAFA2AB4}" presName="adorn" presStyleLbl="fgAccFollowNode1" presStyleIdx="0" presStyleCnt="5" custScaleX="120789" custScaleY="11999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BC2C5C3-4F46-4053-9C7D-4A7AE63E3BF8}" type="pres">
      <dgm:prSet presAssocID="{B25DBB49-5B4A-4279-B19A-15B3B887C269}" presName="sibTrans" presStyleLbl="sibTrans2D1" presStyleIdx="0" presStyleCnt="0"/>
      <dgm:spPr/>
      <dgm:t>
        <a:bodyPr/>
        <a:lstStyle/>
        <a:p>
          <a:endParaRPr lang="hr-HR"/>
        </a:p>
      </dgm:t>
    </dgm:pt>
    <dgm:pt modelId="{57224F13-C786-4C9C-8309-37F1224C8819}" type="pres">
      <dgm:prSet presAssocID="{8DBB2757-2B3C-44E2-87C8-4F48E2E283A7}" presName="compNode" presStyleCnt="0"/>
      <dgm:spPr/>
    </dgm:pt>
    <dgm:pt modelId="{49219FB4-90A5-4BEF-8C08-C9B2984A4CBE}" type="pres">
      <dgm:prSet presAssocID="{8DBB2757-2B3C-44E2-87C8-4F48E2E283A7}" presName="childRect" presStyleLbl="bgAcc1" presStyleIdx="1" presStyleCnt="5" custScaleX="104721" custScaleY="10633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B3D45EF-EC03-4873-9710-43470235EC7E}" type="pres">
      <dgm:prSet presAssocID="{8DBB2757-2B3C-44E2-87C8-4F48E2E283A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5A56638-0611-429D-8CDB-D84F7280865B}" type="pres">
      <dgm:prSet presAssocID="{8DBB2757-2B3C-44E2-87C8-4F48E2E283A7}" presName="parentRect" presStyleLbl="alignNode1" presStyleIdx="1" presStyleCnt="5"/>
      <dgm:spPr/>
      <dgm:t>
        <a:bodyPr/>
        <a:lstStyle/>
        <a:p>
          <a:endParaRPr lang="hr-HR"/>
        </a:p>
      </dgm:t>
    </dgm:pt>
    <dgm:pt modelId="{DC20CBAF-2DD9-4AA2-8160-D5A5F77E1FAA}" type="pres">
      <dgm:prSet presAssocID="{8DBB2757-2B3C-44E2-87C8-4F48E2E283A7}" presName="adorn" presStyleLbl="fgAccFollowNode1" presStyleIdx="1" presStyleCnt="5" custScaleX="124855" custScaleY="12183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A75582D-304A-423E-AA1A-3638DF71478A}" type="pres">
      <dgm:prSet presAssocID="{9F45FDB2-3110-4E34-AA7E-599C9E414CD5}" presName="sibTrans" presStyleLbl="sibTrans2D1" presStyleIdx="0" presStyleCnt="0"/>
      <dgm:spPr/>
      <dgm:t>
        <a:bodyPr/>
        <a:lstStyle/>
        <a:p>
          <a:endParaRPr lang="hr-HR"/>
        </a:p>
      </dgm:t>
    </dgm:pt>
    <dgm:pt modelId="{B0B620AF-EC2D-412F-844B-B4694021E74D}" type="pres">
      <dgm:prSet presAssocID="{76D3B654-9ABE-4A31-8CC7-FA9749266970}" presName="compNode" presStyleCnt="0"/>
      <dgm:spPr/>
    </dgm:pt>
    <dgm:pt modelId="{193A8E77-80A8-4F7D-B302-2AD29AD89B6A}" type="pres">
      <dgm:prSet presAssocID="{76D3B654-9ABE-4A31-8CC7-FA9749266970}" presName="childRect" presStyleLbl="bgAcc1" presStyleIdx="2" presStyleCnt="5" custScaleX="104721" custScaleY="106331" custLinFactNeighborY="-210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E1E1792C-74FA-45C6-A1E7-346AE3385E01}" type="pres">
      <dgm:prSet presAssocID="{76D3B654-9ABE-4A31-8CC7-FA974926697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D03A470-FCFD-40F6-B1F7-EB525769957A}" type="pres">
      <dgm:prSet presAssocID="{76D3B654-9ABE-4A31-8CC7-FA9749266970}" presName="parentRect" presStyleLbl="alignNode1" presStyleIdx="2" presStyleCnt="5" custScaleX="107573" custLinFactNeighborX="2928"/>
      <dgm:spPr/>
      <dgm:t>
        <a:bodyPr/>
        <a:lstStyle/>
        <a:p>
          <a:endParaRPr lang="hr-HR"/>
        </a:p>
      </dgm:t>
    </dgm:pt>
    <dgm:pt modelId="{D578539A-3ADE-412D-9A4C-64D7CFF25968}" type="pres">
      <dgm:prSet presAssocID="{76D3B654-9ABE-4A31-8CC7-FA9749266970}" presName="adorn" presStyleLbl="fgAccFollowNode1" presStyleIdx="2" presStyleCnt="5" custScaleX="115430" custScaleY="12060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0283F51-ECFB-4E1F-8A41-432D7BCFEDE6}" type="pres">
      <dgm:prSet presAssocID="{E0FBCCE2-679B-4F7E-8E82-ECCB250C4170}" presName="sibTrans" presStyleLbl="sibTrans2D1" presStyleIdx="0" presStyleCnt="0"/>
      <dgm:spPr/>
      <dgm:t>
        <a:bodyPr/>
        <a:lstStyle/>
        <a:p>
          <a:endParaRPr lang="hr-HR"/>
        </a:p>
      </dgm:t>
    </dgm:pt>
    <dgm:pt modelId="{44474868-3BCB-438F-AB95-C1A8DAFD5223}" type="pres">
      <dgm:prSet presAssocID="{13814F5F-7D83-48C0-81CA-6F9F2B3D2054}" presName="compNode" presStyleCnt="0"/>
      <dgm:spPr/>
    </dgm:pt>
    <dgm:pt modelId="{03495A6A-5F34-47EF-984D-60DA62AC4BCE}" type="pres">
      <dgm:prSet presAssocID="{13814F5F-7D83-48C0-81CA-6F9F2B3D2054}" presName="childRect" presStyleLbl="bgAcc1" presStyleIdx="3" presStyleCnt="5" custScaleX="91729" custScaleY="101625" custLinFactNeighborX="-15810" custLinFactNeighborY="-30403">
        <dgm:presLayoutVars>
          <dgm:bulletEnabled val="1"/>
        </dgm:presLayoutVars>
      </dgm:prSet>
      <dgm:spPr>
        <a:noFill/>
      </dgm:spPr>
    </dgm:pt>
    <dgm:pt modelId="{294DE7A9-0423-4D09-BE62-EDBB9EF50951}" type="pres">
      <dgm:prSet presAssocID="{13814F5F-7D83-48C0-81CA-6F9F2B3D205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2A6A354-1AF5-42D0-8FD9-BF4802DBEE7B}" type="pres">
      <dgm:prSet presAssocID="{13814F5F-7D83-48C0-81CA-6F9F2B3D2054}" presName="parentRect" presStyleLbl="alignNode1" presStyleIdx="3" presStyleCnt="5" custLinFactY="-160" custLinFactNeighborX="38387" custLinFactNeighborY="-100000"/>
      <dgm:spPr/>
      <dgm:t>
        <a:bodyPr/>
        <a:lstStyle/>
        <a:p>
          <a:endParaRPr lang="hr-HR"/>
        </a:p>
      </dgm:t>
    </dgm:pt>
    <dgm:pt modelId="{C15AA72A-E52B-41FF-B928-75F7AF833C64}" type="pres">
      <dgm:prSet presAssocID="{13814F5F-7D83-48C0-81CA-6F9F2B3D2054}" presName="adorn" presStyleLbl="fgAccFollowNode1" presStyleIdx="3" presStyleCnt="5" custScaleX="123498" custScaleY="106797" custLinFactX="24857" custLinFactY="-46359" custLinFactNeighborX="100000" custLinFactNeighborY="-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</dgm:spPr>
    </dgm:pt>
    <dgm:pt modelId="{10F93439-5348-4CD3-8604-E79D7F7FFF9E}" type="pres">
      <dgm:prSet presAssocID="{86826601-5EE7-4FB5-8A5A-BCDCCF6E8162}" presName="sibTrans" presStyleLbl="sibTrans2D1" presStyleIdx="0" presStyleCnt="0"/>
      <dgm:spPr/>
      <dgm:t>
        <a:bodyPr/>
        <a:lstStyle/>
        <a:p>
          <a:endParaRPr lang="hr-HR"/>
        </a:p>
      </dgm:t>
    </dgm:pt>
    <dgm:pt modelId="{8119F164-AB9D-428A-A59F-A33C925F2E5E}" type="pres">
      <dgm:prSet presAssocID="{CB3E1692-9955-43F6-B3B3-B40FD69049CB}" presName="compNode" presStyleCnt="0"/>
      <dgm:spPr/>
    </dgm:pt>
    <dgm:pt modelId="{1EB6FBFD-CF09-4F18-A47E-5441383B6553}" type="pres">
      <dgm:prSet presAssocID="{CB3E1692-9955-43F6-B3B3-B40FD69049CB}" presName="childRect" presStyleLbl="bgAcc1" presStyleIdx="4" presStyleCnt="5" custLinFactNeighborX="49338" custLinFactNeighborY="-3649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7DE7319C-3EB4-4955-AB12-85BD6618E6E6}" type="pres">
      <dgm:prSet presAssocID="{CB3E1692-9955-43F6-B3B3-B40FD69049C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E1BCFAB-F41A-4B6F-9E62-58DA3EB929FE}" type="pres">
      <dgm:prSet presAssocID="{CB3E1692-9955-43F6-B3B3-B40FD69049CB}" presName="parentRect" presStyleLbl="alignNode1" presStyleIdx="4" presStyleCnt="5" custLinFactNeighborX="48732" custLinFactNeighborY="-90299"/>
      <dgm:spPr/>
      <dgm:t>
        <a:bodyPr/>
        <a:lstStyle/>
        <a:p>
          <a:endParaRPr lang="hr-HR"/>
        </a:p>
      </dgm:t>
    </dgm:pt>
    <dgm:pt modelId="{D700971A-B9B0-4372-B935-988BC97BAF77}" type="pres">
      <dgm:prSet presAssocID="{CB3E1692-9955-43F6-B3B3-B40FD69049CB}" presName="adorn" presStyleLbl="fgAccFollowNode1" presStyleIdx="4" presStyleCnt="5"/>
      <dgm:spPr/>
    </dgm:pt>
  </dgm:ptLst>
  <dgm:cxnLst>
    <dgm:cxn modelId="{EAA45B5E-DDF6-477B-9512-0E771F6A9D03}" type="presOf" srcId="{CB3E1692-9955-43F6-B3B3-B40FD69049CB}" destId="{AE1BCFAB-F41A-4B6F-9E62-58DA3EB929FE}" srcOrd="1" destOrd="0" presId="urn:microsoft.com/office/officeart/2005/8/layout/bList2#1"/>
    <dgm:cxn modelId="{5AE3E3F5-0D0A-40A8-B2A2-A0AFBEF1129F}" srcId="{AA5E013D-F60B-4FBA-A2F3-E68D21DAF9FF}" destId="{8DBB2757-2B3C-44E2-87C8-4F48E2E283A7}" srcOrd="1" destOrd="0" parTransId="{629BC807-8ED3-47D8-92FA-78F50C7B4F3C}" sibTransId="{9F45FDB2-3110-4E34-AA7E-599C9E414CD5}"/>
    <dgm:cxn modelId="{B4D3D6B7-E7F3-4BEE-9E23-343511AE6041}" type="presOf" srcId="{76D3B654-9ABE-4A31-8CC7-FA9749266970}" destId="{0D03A470-FCFD-40F6-B1F7-EB525769957A}" srcOrd="1" destOrd="0" presId="urn:microsoft.com/office/officeart/2005/8/layout/bList2#1"/>
    <dgm:cxn modelId="{A6C1A8AD-8B1C-497A-8D52-8DBB7054AFDC}" type="presOf" srcId="{E0FBCCE2-679B-4F7E-8E82-ECCB250C4170}" destId="{F0283F51-ECFB-4E1F-8A41-432D7BCFEDE6}" srcOrd="0" destOrd="0" presId="urn:microsoft.com/office/officeart/2005/8/layout/bList2#1"/>
    <dgm:cxn modelId="{6BAE9D10-075F-4051-BAE9-8EC5C98CBC95}" srcId="{AA5E013D-F60B-4FBA-A2F3-E68D21DAF9FF}" destId="{13814F5F-7D83-48C0-81CA-6F9F2B3D2054}" srcOrd="3" destOrd="0" parTransId="{7DFD45CC-F88A-4548-93B4-A9FFA11B78AA}" sibTransId="{86826601-5EE7-4FB5-8A5A-BCDCCF6E8162}"/>
    <dgm:cxn modelId="{75CB8C33-B1A0-4D75-B38F-995A15C85BDB}" type="presOf" srcId="{13814F5F-7D83-48C0-81CA-6F9F2B3D2054}" destId="{C2A6A354-1AF5-42D0-8FD9-BF4802DBEE7B}" srcOrd="1" destOrd="0" presId="urn:microsoft.com/office/officeart/2005/8/layout/bList2#1"/>
    <dgm:cxn modelId="{F7B283F4-C28E-4A94-A2E8-752E30E550A7}" type="presOf" srcId="{9F45FDB2-3110-4E34-AA7E-599C9E414CD5}" destId="{EA75582D-304A-423E-AA1A-3638DF71478A}" srcOrd="0" destOrd="0" presId="urn:microsoft.com/office/officeart/2005/8/layout/bList2#1"/>
    <dgm:cxn modelId="{355FF042-7E08-4D87-926D-EA377BD18F82}" srcId="{AA5E013D-F60B-4FBA-A2F3-E68D21DAF9FF}" destId="{47E15538-730D-4EA3-9913-624BAAFA2AB4}" srcOrd="0" destOrd="0" parTransId="{9524BECB-FF8C-42BE-8B29-F8DD07FBD638}" sibTransId="{B25DBB49-5B4A-4279-B19A-15B3B887C269}"/>
    <dgm:cxn modelId="{FC565BA5-0350-49DC-81A5-F717D873D275}" type="presOf" srcId="{13814F5F-7D83-48C0-81CA-6F9F2B3D2054}" destId="{294DE7A9-0423-4D09-BE62-EDBB9EF50951}" srcOrd="0" destOrd="0" presId="urn:microsoft.com/office/officeart/2005/8/layout/bList2#1"/>
    <dgm:cxn modelId="{98F32AD9-8052-46FC-B2FB-23B15BBF0F62}" type="presOf" srcId="{76D3B654-9ABE-4A31-8CC7-FA9749266970}" destId="{E1E1792C-74FA-45C6-A1E7-346AE3385E01}" srcOrd="0" destOrd="0" presId="urn:microsoft.com/office/officeart/2005/8/layout/bList2#1"/>
    <dgm:cxn modelId="{191E2805-B1D1-4612-8360-026EE692CEEC}" type="presOf" srcId="{8DBB2757-2B3C-44E2-87C8-4F48E2E283A7}" destId="{9B3D45EF-EC03-4873-9710-43470235EC7E}" srcOrd="0" destOrd="0" presId="urn:microsoft.com/office/officeart/2005/8/layout/bList2#1"/>
    <dgm:cxn modelId="{F8CBD0D7-0ACD-4678-8BE8-C0992D5DD3AF}" type="presOf" srcId="{47E15538-730D-4EA3-9913-624BAAFA2AB4}" destId="{B10C2B74-F894-48EB-BF9B-BF1FC106EC43}" srcOrd="1" destOrd="0" presId="urn:microsoft.com/office/officeart/2005/8/layout/bList2#1"/>
    <dgm:cxn modelId="{AF9FEA32-0800-4581-9EC8-2D3038AF2791}" type="presOf" srcId="{B25DBB49-5B4A-4279-B19A-15B3B887C269}" destId="{3BC2C5C3-4F46-4053-9C7D-4A7AE63E3BF8}" srcOrd="0" destOrd="0" presId="urn:microsoft.com/office/officeart/2005/8/layout/bList2#1"/>
    <dgm:cxn modelId="{66A813B8-8A58-4022-976C-94F5D36738BC}" type="presOf" srcId="{AA5E013D-F60B-4FBA-A2F3-E68D21DAF9FF}" destId="{A06B66A9-2768-471F-92A5-EEF3E0EE89CB}" srcOrd="0" destOrd="0" presId="urn:microsoft.com/office/officeart/2005/8/layout/bList2#1"/>
    <dgm:cxn modelId="{1FA2F008-44DC-4FC4-89BF-0C323B9BDD9A}" type="presOf" srcId="{8DBB2757-2B3C-44E2-87C8-4F48E2E283A7}" destId="{B5A56638-0611-429D-8CDB-D84F7280865B}" srcOrd="1" destOrd="0" presId="urn:microsoft.com/office/officeart/2005/8/layout/bList2#1"/>
    <dgm:cxn modelId="{EE1F09EC-CEDC-4AEC-BC59-5FC6965DA057}" type="presOf" srcId="{CB3E1692-9955-43F6-B3B3-B40FD69049CB}" destId="{7DE7319C-3EB4-4955-AB12-85BD6618E6E6}" srcOrd="0" destOrd="0" presId="urn:microsoft.com/office/officeart/2005/8/layout/bList2#1"/>
    <dgm:cxn modelId="{EA3C6EC8-E868-43EA-B940-F629D4FF6F83}" srcId="{AA5E013D-F60B-4FBA-A2F3-E68D21DAF9FF}" destId="{CB3E1692-9955-43F6-B3B3-B40FD69049CB}" srcOrd="4" destOrd="0" parTransId="{091A92F9-7225-4AF0-A6AC-BD2172C34748}" sibTransId="{B6733077-1E2B-4C85-88E8-132DE484C7C7}"/>
    <dgm:cxn modelId="{C9C06276-85E8-45CF-ACE6-AA2F51F6EF7C}" srcId="{AA5E013D-F60B-4FBA-A2F3-E68D21DAF9FF}" destId="{76D3B654-9ABE-4A31-8CC7-FA9749266970}" srcOrd="2" destOrd="0" parTransId="{2831096E-D0DE-446C-A93D-9937BE668463}" sibTransId="{E0FBCCE2-679B-4F7E-8E82-ECCB250C4170}"/>
    <dgm:cxn modelId="{24F93E28-1B13-49D3-9AD7-B7B3985083D0}" type="presOf" srcId="{47E15538-730D-4EA3-9913-624BAAFA2AB4}" destId="{C4F8BBF1-CF96-4F08-8072-3CEB17A7865F}" srcOrd="0" destOrd="0" presId="urn:microsoft.com/office/officeart/2005/8/layout/bList2#1"/>
    <dgm:cxn modelId="{1A85D3F1-1E8E-4B4E-9753-5ABB5C011507}" type="presOf" srcId="{86826601-5EE7-4FB5-8A5A-BCDCCF6E8162}" destId="{10F93439-5348-4CD3-8604-E79D7F7FFF9E}" srcOrd="0" destOrd="0" presId="urn:microsoft.com/office/officeart/2005/8/layout/bList2#1"/>
    <dgm:cxn modelId="{FFD56F83-32B2-4E3C-8ACE-1949B2C3DE1C}" type="presParOf" srcId="{A06B66A9-2768-471F-92A5-EEF3E0EE89CB}" destId="{52B00BB5-BBDC-4DF6-BA30-4E570F226E3C}" srcOrd="0" destOrd="0" presId="urn:microsoft.com/office/officeart/2005/8/layout/bList2#1"/>
    <dgm:cxn modelId="{A1EA5DEA-4141-4141-AF0A-6A544D306BD0}" type="presParOf" srcId="{52B00BB5-BBDC-4DF6-BA30-4E570F226E3C}" destId="{9D6B9925-ABFE-4DC4-A9DF-306CBD809CAD}" srcOrd="0" destOrd="0" presId="urn:microsoft.com/office/officeart/2005/8/layout/bList2#1"/>
    <dgm:cxn modelId="{2910FDDA-DAFB-4DFF-92C0-EBB8EF257E31}" type="presParOf" srcId="{52B00BB5-BBDC-4DF6-BA30-4E570F226E3C}" destId="{C4F8BBF1-CF96-4F08-8072-3CEB17A7865F}" srcOrd="1" destOrd="0" presId="urn:microsoft.com/office/officeart/2005/8/layout/bList2#1"/>
    <dgm:cxn modelId="{1B7AE9FE-3051-4D4B-AB1A-72D0B8D33A8D}" type="presParOf" srcId="{52B00BB5-BBDC-4DF6-BA30-4E570F226E3C}" destId="{B10C2B74-F894-48EB-BF9B-BF1FC106EC43}" srcOrd="2" destOrd="0" presId="urn:microsoft.com/office/officeart/2005/8/layout/bList2#1"/>
    <dgm:cxn modelId="{B8F260B9-F3F1-4BC1-B68B-5D5D6A3699FA}" type="presParOf" srcId="{52B00BB5-BBDC-4DF6-BA30-4E570F226E3C}" destId="{907C884D-5EEC-407B-ABB0-7FD2DABD88CA}" srcOrd="3" destOrd="0" presId="urn:microsoft.com/office/officeart/2005/8/layout/bList2#1"/>
    <dgm:cxn modelId="{C65BDEC8-017C-4467-8360-4C842D18C8A4}" type="presParOf" srcId="{A06B66A9-2768-471F-92A5-EEF3E0EE89CB}" destId="{3BC2C5C3-4F46-4053-9C7D-4A7AE63E3BF8}" srcOrd="1" destOrd="0" presId="urn:microsoft.com/office/officeart/2005/8/layout/bList2#1"/>
    <dgm:cxn modelId="{AE9FF0A0-604B-44B2-80C5-3C59564AFE1D}" type="presParOf" srcId="{A06B66A9-2768-471F-92A5-EEF3E0EE89CB}" destId="{57224F13-C786-4C9C-8309-37F1224C8819}" srcOrd="2" destOrd="0" presId="urn:microsoft.com/office/officeart/2005/8/layout/bList2#1"/>
    <dgm:cxn modelId="{83FC1E43-1F5F-4E05-81D6-A1A66B65743D}" type="presParOf" srcId="{57224F13-C786-4C9C-8309-37F1224C8819}" destId="{49219FB4-90A5-4BEF-8C08-C9B2984A4CBE}" srcOrd="0" destOrd="0" presId="urn:microsoft.com/office/officeart/2005/8/layout/bList2#1"/>
    <dgm:cxn modelId="{2795CB0B-9582-4FFF-ADE8-106B5B549E68}" type="presParOf" srcId="{57224F13-C786-4C9C-8309-37F1224C8819}" destId="{9B3D45EF-EC03-4873-9710-43470235EC7E}" srcOrd="1" destOrd="0" presId="urn:microsoft.com/office/officeart/2005/8/layout/bList2#1"/>
    <dgm:cxn modelId="{0E592DF5-83D3-4CCD-AA65-25086009B108}" type="presParOf" srcId="{57224F13-C786-4C9C-8309-37F1224C8819}" destId="{B5A56638-0611-429D-8CDB-D84F7280865B}" srcOrd="2" destOrd="0" presId="urn:microsoft.com/office/officeart/2005/8/layout/bList2#1"/>
    <dgm:cxn modelId="{7DB3AB76-6124-4B78-87ED-AE334487589C}" type="presParOf" srcId="{57224F13-C786-4C9C-8309-37F1224C8819}" destId="{DC20CBAF-2DD9-4AA2-8160-D5A5F77E1FAA}" srcOrd="3" destOrd="0" presId="urn:microsoft.com/office/officeart/2005/8/layout/bList2#1"/>
    <dgm:cxn modelId="{45BB91C7-218B-4FF3-852D-2D9C818CA730}" type="presParOf" srcId="{A06B66A9-2768-471F-92A5-EEF3E0EE89CB}" destId="{EA75582D-304A-423E-AA1A-3638DF71478A}" srcOrd="3" destOrd="0" presId="urn:microsoft.com/office/officeart/2005/8/layout/bList2#1"/>
    <dgm:cxn modelId="{97DCBCE6-D8C9-4601-9E7C-5F81D63FE582}" type="presParOf" srcId="{A06B66A9-2768-471F-92A5-EEF3E0EE89CB}" destId="{B0B620AF-EC2D-412F-844B-B4694021E74D}" srcOrd="4" destOrd="0" presId="urn:microsoft.com/office/officeart/2005/8/layout/bList2#1"/>
    <dgm:cxn modelId="{B2136792-925C-4D1F-B0D5-126DE516529D}" type="presParOf" srcId="{B0B620AF-EC2D-412F-844B-B4694021E74D}" destId="{193A8E77-80A8-4F7D-B302-2AD29AD89B6A}" srcOrd="0" destOrd="0" presId="urn:microsoft.com/office/officeart/2005/8/layout/bList2#1"/>
    <dgm:cxn modelId="{D4AD07DF-1DD2-47FE-B954-F5D7D7AEA2D7}" type="presParOf" srcId="{B0B620AF-EC2D-412F-844B-B4694021E74D}" destId="{E1E1792C-74FA-45C6-A1E7-346AE3385E01}" srcOrd="1" destOrd="0" presId="urn:microsoft.com/office/officeart/2005/8/layout/bList2#1"/>
    <dgm:cxn modelId="{922EFF2A-E53E-4226-A81D-EE178BCAADCB}" type="presParOf" srcId="{B0B620AF-EC2D-412F-844B-B4694021E74D}" destId="{0D03A470-FCFD-40F6-B1F7-EB525769957A}" srcOrd="2" destOrd="0" presId="urn:microsoft.com/office/officeart/2005/8/layout/bList2#1"/>
    <dgm:cxn modelId="{9CB31A35-1700-4BF6-A3ED-665AD16D2AD0}" type="presParOf" srcId="{B0B620AF-EC2D-412F-844B-B4694021E74D}" destId="{D578539A-3ADE-412D-9A4C-64D7CFF25968}" srcOrd="3" destOrd="0" presId="urn:microsoft.com/office/officeart/2005/8/layout/bList2#1"/>
    <dgm:cxn modelId="{48CE86D0-7C61-4F67-8ADF-68DFBACE3ABA}" type="presParOf" srcId="{A06B66A9-2768-471F-92A5-EEF3E0EE89CB}" destId="{F0283F51-ECFB-4E1F-8A41-432D7BCFEDE6}" srcOrd="5" destOrd="0" presId="urn:microsoft.com/office/officeart/2005/8/layout/bList2#1"/>
    <dgm:cxn modelId="{38E2A72D-FD54-49D0-AA22-7DDF4EA2F870}" type="presParOf" srcId="{A06B66A9-2768-471F-92A5-EEF3E0EE89CB}" destId="{44474868-3BCB-438F-AB95-C1A8DAFD5223}" srcOrd="6" destOrd="0" presId="urn:microsoft.com/office/officeart/2005/8/layout/bList2#1"/>
    <dgm:cxn modelId="{3072E7C3-180C-4C2A-9800-358C4764A9E1}" type="presParOf" srcId="{44474868-3BCB-438F-AB95-C1A8DAFD5223}" destId="{03495A6A-5F34-47EF-984D-60DA62AC4BCE}" srcOrd="0" destOrd="0" presId="urn:microsoft.com/office/officeart/2005/8/layout/bList2#1"/>
    <dgm:cxn modelId="{0AC21E5F-07D9-4182-AA39-FB6BA0116330}" type="presParOf" srcId="{44474868-3BCB-438F-AB95-C1A8DAFD5223}" destId="{294DE7A9-0423-4D09-BE62-EDBB9EF50951}" srcOrd="1" destOrd="0" presId="urn:microsoft.com/office/officeart/2005/8/layout/bList2#1"/>
    <dgm:cxn modelId="{F699490E-FBC1-4C30-ABF7-296A704CD684}" type="presParOf" srcId="{44474868-3BCB-438F-AB95-C1A8DAFD5223}" destId="{C2A6A354-1AF5-42D0-8FD9-BF4802DBEE7B}" srcOrd="2" destOrd="0" presId="urn:microsoft.com/office/officeart/2005/8/layout/bList2#1"/>
    <dgm:cxn modelId="{CF5F5447-6D91-4C29-A831-E41FD5D381AF}" type="presParOf" srcId="{44474868-3BCB-438F-AB95-C1A8DAFD5223}" destId="{C15AA72A-E52B-41FF-B928-75F7AF833C64}" srcOrd="3" destOrd="0" presId="urn:microsoft.com/office/officeart/2005/8/layout/bList2#1"/>
    <dgm:cxn modelId="{AFB52FF3-39CA-4364-B1CD-F3B70D7016AB}" type="presParOf" srcId="{A06B66A9-2768-471F-92A5-EEF3E0EE89CB}" destId="{10F93439-5348-4CD3-8604-E79D7F7FFF9E}" srcOrd="7" destOrd="0" presId="urn:microsoft.com/office/officeart/2005/8/layout/bList2#1"/>
    <dgm:cxn modelId="{2B7BBA14-083D-4840-978D-CAE8E619E15D}" type="presParOf" srcId="{A06B66A9-2768-471F-92A5-EEF3E0EE89CB}" destId="{8119F164-AB9D-428A-A59F-A33C925F2E5E}" srcOrd="8" destOrd="0" presId="urn:microsoft.com/office/officeart/2005/8/layout/bList2#1"/>
    <dgm:cxn modelId="{CF447688-548A-4CEF-953D-992CEC910B4A}" type="presParOf" srcId="{8119F164-AB9D-428A-A59F-A33C925F2E5E}" destId="{1EB6FBFD-CF09-4F18-A47E-5441383B6553}" srcOrd="0" destOrd="0" presId="urn:microsoft.com/office/officeart/2005/8/layout/bList2#1"/>
    <dgm:cxn modelId="{F4675118-111D-41B4-B7E5-150B50B1898F}" type="presParOf" srcId="{8119F164-AB9D-428A-A59F-A33C925F2E5E}" destId="{7DE7319C-3EB4-4955-AB12-85BD6618E6E6}" srcOrd="1" destOrd="0" presId="urn:microsoft.com/office/officeart/2005/8/layout/bList2#1"/>
    <dgm:cxn modelId="{612928F2-6301-4C5E-9FDF-4EB62C240FF4}" type="presParOf" srcId="{8119F164-AB9D-428A-A59F-A33C925F2E5E}" destId="{AE1BCFAB-F41A-4B6F-9E62-58DA3EB929FE}" srcOrd="2" destOrd="0" presId="urn:microsoft.com/office/officeart/2005/8/layout/bList2#1"/>
    <dgm:cxn modelId="{F2E26C59-B789-4A7C-814F-C56F7262E6A8}" type="presParOf" srcId="{8119F164-AB9D-428A-A59F-A33C925F2E5E}" destId="{D700971A-B9B0-4372-B935-988BC97BAF77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48E214-CAA6-4D58-B615-230CE070E0CB}" type="doc">
      <dgm:prSet loTypeId="urn:microsoft.com/office/officeart/2008/layout/BendingPictureCaptionList" loCatId="picture" qsTypeId="urn:microsoft.com/office/officeart/2005/8/quickstyle/simple1#6" qsCatId="simple" csTypeId="urn:microsoft.com/office/officeart/2005/8/colors/accent1_2#5" csCatId="accent1" phldr="1"/>
      <dgm:spPr/>
      <dgm:t>
        <a:bodyPr/>
        <a:lstStyle/>
        <a:p>
          <a:endParaRPr lang="hr-HR"/>
        </a:p>
      </dgm:t>
    </dgm:pt>
    <dgm:pt modelId="{E89D630D-6EFA-42C5-BE8B-DD915E983329}">
      <dgm:prSet phldrT="[Tekst]"/>
      <dgm:spPr/>
      <dgm:t>
        <a:bodyPr/>
        <a:lstStyle/>
        <a:p>
          <a:r>
            <a:rPr lang="hr-HR" b="1" dirty="0">
              <a:solidFill>
                <a:schemeClr val="bg1"/>
              </a:solidFill>
              <a:latin typeface="+mj-lt"/>
            </a:rPr>
            <a:t>Festival znanosti</a:t>
          </a:r>
        </a:p>
      </dgm:t>
    </dgm:pt>
    <dgm:pt modelId="{B53C3B1A-61B3-4069-9D8B-FC47AC461000}" type="parTrans" cxnId="{ADEC99E1-4E71-41BF-91E9-1CC4C9449F2B}">
      <dgm:prSet/>
      <dgm:spPr/>
      <dgm:t>
        <a:bodyPr/>
        <a:lstStyle/>
        <a:p>
          <a:endParaRPr lang="hr-HR"/>
        </a:p>
      </dgm:t>
    </dgm:pt>
    <dgm:pt modelId="{33CAD3A0-D3D4-4933-8901-7D7D6CBBE3D3}" type="sibTrans" cxnId="{ADEC99E1-4E71-41BF-91E9-1CC4C9449F2B}">
      <dgm:prSet/>
      <dgm:spPr/>
      <dgm:t>
        <a:bodyPr/>
        <a:lstStyle/>
        <a:p>
          <a:endParaRPr lang="hr-HR"/>
        </a:p>
      </dgm:t>
    </dgm:pt>
    <dgm:pt modelId="{FDE3E1BB-FA9E-4B54-B21F-AD8958D54DF0}">
      <dgm:prSet phldrT="[Tekst]"/>
      <dgm:spPr/>
      <dgm:t>
        <a:bodyPr/>
        <a:lstStyle/>
        <a:p>
          <a:r>
            <a:rPr lang="hr-HR" b="1" dirty="0">
              <a:solidFill>
                <a:schemeClr val="bg1"/>
              </a:solidFill>
              <a:latin typeface="+mj-lt"/>
            </a:rPr>
            <a:t>Hoditi i zdravi biti</a:t>
          </a:r>
        </a:p>
      </dgm:t>
    </dgm:pt>
    <dgm:pt modelId="{54DCDAF3-AD5E-4829-937D-CE9D8D782823}" type="parTrans" cxnId="{B4483522-8E5F-416E-9172-E9E954FAE93D}">
      <dgm:prSet/>
      <dgm:spPr/>
      <dgm:t>
        <a:bodyPr/>
        <a:lstStyle/>
        <a:p>
          <a:endParaRPr lang="hr-HR"/>
        </a:p>
      </dgm:t>
    </dgm:pt>
    <dgm:pt modelId="{60819646-A5AD-482D-A006-60BB5DE1A978}" type="sibTrans" cxnId="{B4483522-8E5F-416E-9172-E9E954FAE93D}">
      <dgm:prSet/>
      <dgm:spPr/>
      <dgm:t>
        <a:bodyPr/>
        <a:lstStyle/>
        <a:p>
          <a:endParaRPr lang="hr-HR"/>
        </a:p>
      </dgm:t>
    </dgm:pt>
    <dgm:pt modelId="{49AB7A96-674D-41F9-9C42-0F3F4A500326}">
      <dgm:prSet phldrT="[Tekst]"/>
      <dgm:spPr/>
      <dgm:t>
        <a:bodyPr/>
        <a:lstStyle/>
        <a:p>
          <a:r>
            <a:rPr lang="hr-HR" b="1" dirty="0">
              <a:solidFill>
                <a:schemeClr val="bg1"/>
              </a:solidFill>
              <a:latin typeface="+mj-lt"/>
            </a:rPr>
            <a:t>Tjedan mozga</a:t>
          </a:r>
        </a:p>
      </dgm:t>
    </dgm:pt>
    <dgm:pt modelId="{3A9B24B5-F88F-46EA-A8A1-CEF97F34EDF5}" type="parTrans" cxnId="{06C87604-F6B0-4583-A3DC-5A402FB95EC2}">
      <dgm:prSet/>
      <dgm:spPr/>
      <dgm:t>
        <a:bodyPr/>
        <a:lstStyle/>
        <a:p>
          <a:endParaRPr lang="hr-HR"/>
        </a:p>
      </dgm:t>
    </dgm:pt>
    <dgm:pt modelId="{774A9C40-0D4B-4E50-B3DE-8857A8F8B189}" type="sibTrans" cxnId="{06C87604-F6B0-4583-A3DC-5A402FB95EC2}">
      <dgm:prSet/>
      <dgm:spPr/>
      <dgm:t>
        <a:bodyPr/>
        <a:lstStyle/>
        <a:p>
          <a:endParaRPr lang="hr-HR"/>
        </a:p>
      </dgm:t>
    </dgm:pt>
    <dgm:pt modelId="{F8659173-F7D0-4748-8397-CF8B6BEF4849}">
      <dgm:prSet phldrT="[Tekst]"/>
      <dgm:spPr/>
      <dgm:t>
        <a:bodyPr/>
        <a:lstStyle/>
        <a:p>
          <a:r>
            <a:rPr lang="hr-HR" b="1" dirty="0">
              <a:solidFill>
                <a:schemeClr val="bg1"/>
              </a:solidFill>
              <a:latin typeface="+mj-lt"/>
            </a:rPr>
            <a:t>Putevima povijesti kroz grad Pulu</a:t>
          </a:r>
        </a:p>
      </dgm:t>
    </dgm:pt>
    <dgm:pt modelId="{0DBB9751-584B-4303-8A52-BD212DB24D7A}" type="parTrans" cxnId="{4F59BECB-0DD5-4B16-8A64-DF6981988638}">
      <dgm:prSet/>
      <dgm:spPr/>
      <dgm:t>
        <a:bodyPr/>
        <a:lstStyle/>
        <a:p>
          <a:endParaRPr lang="hr-HR"/>
        </a:p>
      </dgm:t>
    </dgm:pt>
    <dgm:pt modelId="{42B701BD-4F22-490B-8FC9-E9DE74AED015}" type="sibTrans" cxnId="{4F59BECB-0DD5-4B16-8A64-DF6981988638}">
      <dgm:prSet/>
      <dgm:spPr/>
      <dgm:t>
        <a:bodyPr/>
        <a:lstStyle/>
        <a:p>
          <a:endParaRPr lang="hr-HR"/>
        </a:p>
      </dgm:t>
    </dgm:pt>
    <dgm:pt modelId="{625C361F-AFA7-4CD3-B0B7-1462AE6B6B1D}" type="pres">
      <dgm:prSet presAssocID="{D148E214-CAA6-4D58-B615-230CE070E0C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85B8676-CFED-4A4D-8D02-180CA543CFA2}" type="pres">
      <dgm:prSet presAssocID="{E89D630D-6EFA-42C5-BE8B-DD915E983329}" presName="composite" presStyleCnt="0"/>
      <dgm:spPr/>
    </dgm:pt>
    <dgm:pt modelId="{158F8D67-6D0F-4E71-BC8E-54AAF5F8554D}" type="pres">
      <dgm:prSet presAssocID="{E89D630D-6EFA-42C5-BE8B-DD915E983329}" presName="rect1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D554F2E-1884-4BFA-9065-E2BFC571C6C8}" type="pres">
      <dgm:prSet presAssocID="{E89D630D-6EFA-42C5-BE8B-DD915E983329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F4CCFFB-3040-43F0-BC61-BC921DDF039C}" type="pres">
      <dgm:prSet presAssocID="{33CAD3A0-D3D4-4933-8901-7D7D6CBBE3D3}" presName="sibTrans" presStyleCnt="0"/>
      <dgm:spPr/>
    </dgm:pt>
    <dgm:pt modelId="{B5E4F96F-5635-48AF-B97B-3BC6099BA2D0}" type="pres">
      <dgm:prSet presAssocID="{FDE3E1BB-FA9E-4B54-B21F-AD8958D54DF0}" presName="composite" presStyleCnt="0"/>
      <dgm:spPr/>
    </dgm:pt>
    <dgm:pt modelId="{BD34E160-A8C2-4EC2-AFB2-24D97A9418FF}" type="pres">
      <dgm:prSet presAssocID="{FDE3E1BB-FA9E-4B54-B21F-AD8958D54DF0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2BCCBF0-BCA7-40FA-ABD9-06B7ED9D6B1A}" type="pres">
      <dgm:prSet presAssocID="{FDE3E1BB-FA9E-4B54-B21F-AD8958D54DF0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65E46C9-71D8-47EB-80B6-39A7C22719D1}" type="pres">
      <dgm:prSet presAssocID="{60819646-A5AD-482D-A006-60BB5DE1A978}" presName="sibTrans" presStyleCnt="0"/>
      <dgm:spPr/>
    </dgm:pt>
    <dgm:pt modelId="{274FE610-55EF-4C28-8DB1-E5D2F595CB98}" type="pres">
      <dgm:prSet presAssocID="{49AB7A96-674D-41F9-9C42-0F3F4A500326}" presName="composite" presStyleCnt="0"/>
      <dgm:spPr/>
    </dgm:pt>
    <dgm:pt modelId="{04B20989-15C1-4409-BED5-AD966FFED03F}" type="pres">
      <dgm:prSet presAssocID="{49AB7A96-674D-41F9-9C42-0F3F4A500326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D861FD1-A8C3-4ACE-ACB0-85C37E408765}" type="pres">
      <dgm:prSet presAssocID="{49AB7A96-674D-41F9-9C42-0F3F4A500326}" presName="wedgeRectCallout1" presStyleLbl="node1" presStyleIdx="2" presStyleCnt="4" custLinFactNeighborX="375" custLinFactNeighborY="36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8A08ED0-133C-41B6-816F-77994A64DF12}" type="pres">
      <dgm:prSet presAssocID="{774A9C40-0D4B-4E50-B3DE-8857A8F8B189}" presName="sibTrans" presStyleCnt="0"/>
      <dgm:spPr/>
    </dgm:pt>
    <dgm:pt modelId="{DD9D828A-5D38-4315-8CFA-AF602BBFC9AD}" type="pres">
      <dgm:prSet presAssocID="{F8659173-F7D0-4748-8397-CF8B6BEF4849}" presName="composite" presStyleCnt="0"/>
      <dgm:spPr/>
    </dgm:pt>
    <dgm:pt modelId="{86FDA345-4A88-41C4-8407-0DBD4531341C}" type="pres">
      <dgm:prSet presAssocID="{F8659173-F7D0-4748-8397-CF8B6BEF4849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CA3E79C-01E6-44B3-A789-9D65B70CA15F}" type="pres">
      <dgm:prSet presAssocID="{F8659173-F7D0-4748-8397-CF8B6BEF4849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6C87604-F6B0-4583-A3DC-5A402FB95EC2}" srcId="{D148E214-CAA6-4D58-B615-230CE070E0CB}" destId="{49AB7A96-674D-41F9-9C42-0F3F4A500326}" srcOrd="2" destOrd="0" parTransId="{3A9B24B5-F88F-46EA-A8A1-CEF97F34EDF5}" sibTransId="{774A9C40-0D4B-4E50-B3DE-8857A8F8B189}"/>
    <dgm:cxn modelId="{16233685-D484-4D92-BE85-22F9B3959037}" type="presOf" srcId="{49AB7A96-674D-41F9-9C42-0F3F4A500326}" destId="{8D861FD1-A8C3-4ACE-ACB0-85C37E408765}" srcOrd="0" destOrd="0" presId="urn:microsoft.com/office/officeart/2008/layout/BendingPictureCaptionList"/>
    <dgm:cxn modelId="{2AB59450-B2C4-4A11-A6F7-98D1B1C028D4}" type="presOf" srcId="{F8659173-F7D0-4748-8397-CF8B6BEF4849}" destId="{8CA3E79C-01E6-44B3-A789-9D65B70CA15F}" srcOrd="0" destOrd="0" presId="urn:microsoft.com/office/officeart/2008/layout/BendingPictureCaptionList"/>
    <dgm:cxn modelId="{ADEC99E1-4E71-41BF-91E9-1CC4C9449F2B}" srcId="{D148E214-CAA6-4D58-B615-230CE070E0CB}" destId="{E89D630D-6EFA-42C5-BE8B-DD915E983329}" srcOrd="0" destOrd="0" parTransId="{B53C3B1A-61B3-4069-9D8B-FC47AC461000}" sibTransId="{33CAD3A0-D3D4-4933-8901-7D7D6CBBE3D3}"/>
    <dgm:cxn modelId="{964A0A7C-D3AC-4D87-86A4-447ACC57E90D}" type="presOf" srcId="{E89D630D-6EFA-42C5-BE8B-DD915E983329}" destId="{1D554F2E-1884-4BFA-9065-E2BFC571C6C8}" srcOrd="0" destOrd="0" presId="urn:microsoft.com/office/officeart/2008/layout/BendingPictureCaptionList"/>
    <dgm:cxn modelId="{2F8236C5-6A37-45E7-A74E-21CCCE63618F}" type="presOf" srcId="{D148E214-CAA6-4D58-B615-230CE070E0CB}" destId="{625C361F-AFA7-4CD3-B0B7-1462AE6B6B1D}" srcOrd="0" destOrd="0" presId="urn:microsoft.com/office/officeart/2008/layout/BendingPictureCaptionList"/>
    <dgm:cxn modelId="{B4483522-8E5F-416E-9172-E9E954FAE93D}" srcId="{D148E214-CAA6-4D58-B615-230CE070E0CB}" destId="{FDE3E1BB-FA9E-4B54-B21F-AD8958D54DF0}" srcOrd="1" destOrd="0" parTransId="{54DCDAF3-AD5E-4829-937D-CE9D8D782823}" sibTransId="{60819646-A5AD-482D-A006-60BB5DE1A978}"/>
    <dgm:cxn modelId="{4F59BECB-0DD5-4B16-8A64-DF6981988638}" srcId="{D148E214-CAA6-4D58-B615-230CE070E0CB}" destId="{F8659173-F7D0-4748-8397-CF8B6BEF4849}" srcOrd="3" destOrd="0" parTransId="{0DBB9751-584B-4303-8A52-BD212DB24D7A}" sibTransId="{42B701BD-4F22-490B-8FC9-E9DE74AED015}"/>
    <dgm:cxn modelId="{A14726EB-CED0-4D2E-856D-516198BE4D31}" type="presOf" srcId="{FDE3E1BB-FA9E-4B54-B21F-AD8958D54DF0}" destId="{42BCCBF0-BCA7-40FA-ABD9-06B7ED9D6B1A}" srcOrd="0" destOrd="0" presId="urn:microsoft.com/office/officeart/2008/layout/BendingPictureCaptionList"/>
    <dgm:cxn modelId="{9F4B298E-4448-4B29-AD87-51D42581AC1E}" type="presParOf" srcId="{625C361F-AFA7-4CD3-B0B7-1462AE6B6B1D}" destId="{585B8676-CFED-4A4D-8D02-180CA543CFA2}" srcOrd="0" destOrd="0" presId="urn:microsoft.com/office/officeart/2008/layout/BendingPictureCaptionList"/>
    <dgm:cxn modelId="{F1C0E1AB-CE9B-4A6D-8B0D-061BBFD9FA20}" type="presParOf" srcId="{585B8676-CFED-4A4D-8D02-180CA543CFA2}" destId="{158F8D67-6D0F-4E71-BC8E-54AAF5F8554D}" srcOrd="0" destOrd="0" presId="urn:microsoft.com/office/officeart/2008/layout/BendingPictureCaptionList"/>
    <dgm:cxn modelId="{804C6171-CA26-45F2-83C3-A4CA25187423}" type="presParOf" srcId="{585B8676-CFED-4A4D-8D02-180CA543CFA2}" destId="{1D554F2E-1884-4BFA-9065-E2BFC571C6C8}" srcOrd="1" destOrd="0" presId="urn:microsoft.com/office/officeart/2008/layout/BendingPictureCaptionList"/>
    <dgm:cxn modelId="{495B7F98-A868-4850-95DB-D4A015169ABF}" type="presParOf" srcId="{625C361F-AFA7-4CD3-B0B7-1462AE6B6B1D}" destId="{EF4CCFFB-3040-43F0-BC61-BC921DDF039C}" srcOrd="1" destOrd="0" presId="urn:microsoft.com/office/officeart/2008/layout/BendingPictureCaptionList"/>
    <dgm:cxn modelId="{4B1AB2E4-D22F-4FFA-AB7C-7706FF3A75E8}" type="presParOf" srcId="{625C361F-AFA7-4CD3-B0B7-1462AE6B6B1D}" destId="{B5E4F96F-5635-48AF-B97B-3BC6099BA2D0}" srcOrd="2" destOrd="0" presId="urn:microsoft.com/office/officeart/2008/layout/BendingPictureCaptionList"/>
    <dgm:cxn modelId="{46990185-D271-4846-8B1B-34450566F171}" type="presParOf" srcId="{B5E4F96F-5635-48AF-B97B-3BC6099BA2D0}" destId="{BD34E160-A8C2-4EC2-AFB2-24D97A9418FF}" srcOrd="0" destOrd="0" presId="urn:microsoft.com/office/officeart/2008/layout/BendingPictureCaptionList"/>
    <dgm:cxn modelId="{98096839-E7E1-4766-9917-436F1282A498}" type="presParOf" srcId="{B5E4F96F-5635-48AF-B97B-3BC6099BA2D0}" destId="{42BCCBF0-BCA7-40FA-ABD9-06B7ED9D6B1A}" srcOrd="1" destOrd="0" presId="urn:microsoft.com/office/officeart/2008/layout/BendingPictureCaptionList"/>
    <dgm:cxn modelId="{67CC6077-11AB-46AE-B96E-7E005963F35A}" type="presParOf" srcId="{625C361F-AFA7-4CD3-B0B7-1462AE6B6B1D}" destId="{C65E46C9-71D8-47EB-80B6-39A7C22719D1}" srcOrd="3" destOrd="0" presId="urn:microsoft.com/office/officeart/2008/layout/BendingPictureCaptionList"/>
    <dgm:cxn modelId="{F5A10160-28DA-48D6-A422-541132BB1D79}" type="presParOf" srcId="{625C361F-AFA7-4CD3-B0B7-1462AE6B6B1D}" destId="{274FE610-55EF-4C28-8DB1-E5D2F595CB98}" srcOrd="4" destOrd="0" presId="urn:microsoft.com/office/officeart/2008/layout/BendingPictureCaptionList"/>
    <dgm:cxn modelId="{C22E6FAD-021E-49CA-AE99-0C4F4D19CE45}" type="presParOf" srcId="{274FE610-55EF-4C28-8DB1-E5D2F595CB98}" destId="{04B20989-15C1-4409-BED5-AD966FFED03F}" srcOrd="0" destOrd="0" presId="urn:microsoft.com/office/officeart/2008/layout/BendingPictureCaptionList"/>
    <dgm:cxn modelId="{F8608E1B-0D51-4C34-AC5A-E6D13A84B8C9}" type="presParOf" srcId="{274FE610-55EF-4C28-8DB1-E5D2F595CB98}" destId="{8D861FD1-A8C3-4ACE-ACB0-85C37E408765}" srcOrd="1" destOrd="0" presId="urn:microsoft.com/office/officeart/2008/layout/BendingPictureCaptionList"/>
    <dgm:cxn modelId="{310F2859-B33D-49A1-9D6C-025C3062B498}" type="presParOf" srcId="{625C361F-AFA7-4CD3-B0B7-1462AE6B6B1D}" destId="{D8A08ED0-133C-41B6-816F-77994A64DF12}" srcOrd="5" destOrd="0" presId="urn:microsoft.com/office/officeart/2008/layout/BendingPictureCaptionList"/>
    <dgm:cxn modelId="{E5F2CC25-2EDE-4A2B-A493-A95398D3E06F}" type="presParOf" srcId="{625C361F-AFA7-4CD3-B0B7-1462AE6B6B1D}" destId="{DD9D828A-5D38-4315-8CFA-AF602BBFC9AD}" srcOrd="6" destOrd="0" presId="urn:microsoft.com/office/officeart/2008/layout/BendingPictureCaptionList"/>
    <dgm:cxn modelId="{1EB1BB41-3B0C-4204-BC1F-DE23BAC15FF8}" type="presParOf" srcId="{DD9D828A-5D38-4315-8CFA-AF602BBFC9AD}" destId="{86FDA345-4A88-41C4-8407-0DBD4531341C}" srcOrd="0" destOrd="0" presId="urn:microsoft.com/office/officeart/2008/layout/BendingPictureCaptionList"/>
    <dgm:cxn modelId="{F48266B4-8B5A-4173-A197-08DCFDF66BAB}" type="presParOf" srcId="{DD9D828A-5D38-4315-8CFA-AF602BBFC9AD}" destId="{8CA3E79C-01E6-44B3-A789-9D65B70CA15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539D1B-3C46-4AFB-86CC-3E3E6373A1AD}" type="doc">
      <dgm:prSet loTypeId="urn:microsoft.com/office/officeart/2008/layout/BendingPictureCaptionList" loCatId="picture" qsTypeId="urn:microsoft.com/office/officeart/2005/8/quickstyle/simple1#7" qsCatId="simple" csTypeId="urn:microsoft.com/office/officeart/2005/8/colors/accent1_2#6" csCatId="accent1" phldr="1"/>
      <dgm:spPr/>
      <dgm:t>
        <a:bodyPr/>
        <a:lstStyle/>
        <a:p>
          <a:endParaRPr lang="hr-HR"/>
        </a:p>
      </dgm:t>
    </dgm:pt>
    <dgm:pt modelId="{AE7C60B3-0E6F-4ED0-836E-FA569B2F1B07}">
      <dgm:prSet phldrT="[Tekst]" custT="1"/>
      <dgm:spPr/>
      <dgm:t>
        <a:bodyPr/>
        <a:lstStyle/>
        <a:p>
          <a:pPr>
            <a:spcAft>
              <a:spcPts val="0"/>
            </a:spcAft>
          </a:pPr>
          <a:r>
            <a:rPr lang="hr-HR" sz="2000" dirty="0">
              <a:solidFill>
                <a:schemeClr val="bg1"/>
              </a:solidFill>
            </a:rPr>
            <a:t>Proljetna akcija </a:t>
          </a:r>
        </a:p>
        <a:p>
          <a:pPr>
            <a:spcAft>
              <a:spcPts val="0"/>
            </a:spcAft>
          </a:pPr>
          <a:r>
            <a:rPr lang="hr-HR" sz="2000" dirty="0">
              <a:solidFill>
                <a:schemeClr val="bg1"/>
              </a:solidFill>
            </a:rPr>
            <a:t> uređenja škole i okoliša</a:t>
          </a:r>
        </a:p>
      </dgm:t>
    </dgm:pt>
    <dgm:pt modelId="{2D8A52F0-B612-44CF-8DA1-1D1375E49C45}" type="parTrans" cxnId="{5990C88D-7E93-4DA0-B1AC-3A3A4094DB9D}">
      <dgm:prSet/>
      <dgm:spPr/>
      <dgm:t>
        <a:bodyPr/>
        <a:lstStyle/>
        <a:p>
          <a:endParaRPr lang="hr-HR"/>
        </a:p>
      </dgm:t>
    </dgm:pt>
    <dgm:pt modelId="{51C1DA47-8A19-4F11-A418-2870A61BE6FD}" type="sibTrans" cxnId="{5990C88D-7E93-4DA0-B1AC-3A3A4094DB9D}">
      <dgm:prSet/>
      <dgm:spPr/>
      <dgm:t>
        <a:bodyPr/>
        <a:lstStyle/>
        <a:p>
          <a:endParaRPr lang="hr-HR"/>
        </a:p>
      </dgm:t>
    </dgm:pt>
    <dgm:pt modelId="{F84FA606-FC1B-4457-AB3C-21CBCFC8CAEB}">
      <dgm:prSet phldrT="[Tekst]" custT="1"/>
      <dgm:spPr/>
      <dgm:t>
        <a:bodyPr/>
        <a:lstStyle/>
        <a:p>
          <a:r>
            <a:rPr lang="hr-HR" sz="2000" dirty="0">
              <a:solidFill>
                <a:schemeClr val="bg1"/>
              </a:solidFill>
            </a:rPr>
            <a:t>Državno prvenstvo u badmintonu - Zadar</a:t>
          </a:r>
        </a:p>
      </dgm:t>
    </dgm:pt>
    <dgm:pt modelId="{4D6A4747-4E8B-4456-AFB5-99D4E71DC647}" type="parTrans" cxnId="{B668B5E5-34F8-41C2-94C7-DE44B7029508}">
      <dgm:prSet/>
      <dgm:spPr/>
      <dgm:t>
        <a:bodyPr/>
        <a:lstStyle/>
        <a:p>
          <a:endParaRPr lang="hr-HR"/>
        </a:p>
      </dgm:t>
    </dgm:pt>
    <dgm:pt modelId="{97E25E03-87C8-459A-A6C7-ABA58477F2A3}" type="sibTrans" cxnId="{B668B5E5-34F8-41C2-94C7-DE44B7029508}">
      <dgm:prSet/>
      <dgm:spPr/>
      <dgm:t>
        <a:bodyPr/>
        <a:lstStyle/>
        <a:p>
          <a:endParaRPr lang="hr-HR"/>
        </a:p>
      </dgm:t>
    </dgm:pt>
    <dgm:pt modelId="{C9E76AF4-43E4-4E6D-AF6D-8D8FA33B3E1C}">
      <dgm:prSet phldrT="[Tekst]" custT="1"/>
      <dgm:spPr/>
      <dgm:t>
        <a:bodyPr/>
        <a:lstStyle/>
        <a:p>
          <a:pPr>
            <a:spcAft>
              <a:spcPts val="0"/>
            </a:spcAft>
          </a:pPr>
          <a:r>
            <a:rPr lang="hr-HR" sz="2000" dirty="0">
              <a:solidFill>
                <a:schemeClr val="bg1"/>
              </a:solidFill>
            </a:rPr>
            <a:t>Mobilnost učenika</a:t>
          </a:r>
        </a:p>
        <a:p>
          <a:pPr>
            <a:spcAft>
              <a:spcPts val="0"/>
            </a:spcAft>
          </a:pPr>
          <a:r>
            <a:rPr lang="hr-HR" sz="2000" dirty="0">
              <a:solidFill>
                <a:schemeClr val="bg1"/>
              </a:solidFill>
            </a:rPr>
            <a:t> - Dublin, Irska</a:t>
          </a:r>
        </a:p>
      </dgm:t>
    </dgm:pt>
    <dgm:pt modelId="{1D363B6D-70AE-4E84-B783-51A48CF00BA7}" type="parTrans" cxnId="{F756D8CB-FC5A-466A-8114-59066A577FD6}">
      <dgm:prSet/>
      <dgm:spPr/>
      <dgm:t>
        <a:bodyPr/>
        <a:lstStyle/>
        <a:p>
          <a:endParaRPr lang="hr-HR"/>
        </a:p>
      </dgm:t>
    </dgm:pt>
    <dgm:pt modelId="{D27BD0A9-34E9-404C-AAD6-1B641801FFCA}" type="sibTrans" cxnId="{F756D8CB-FC5A-466A-8114-59066A577FD6}">
      <dgm:prSet/>
      <dgm:spPr/>
      <dgm:t>
        <a:bodyPr/>
        <a:lstStyle/>
        <a:p>
          <a:endParaRPr lang="hr-HR"/>
        </a:p>
      </dgm:t>
    </dgm:pt>
    <dgm:pt modelId="{F67D65CF-2BFD-4272-9F6D-1A74F2CACFE3}">
      <dgm:prSet phldrT="[Tekst]" custT="1"/>
      <dgm:spPr/>
      <dgm:t>
        <a:bodyPr/>
        <a:lstStyle/>
        <a:p>
          <a:r>
            <a:rPr lang="hr-HR" sz="2000" dirty="0">
              <a:solidFill>
                <a:schemeClr val="bg1"/>
              </a:solidFill>
            </a:rPr>
            <a:t>Međužupanijsko natjecanja iz Prve pomoći - Sljeme</a:t>
          </a:r>
        </a:p>
      </dgm:t>
    </dgm:pt>
    <dgm:pt modelId="{3879DA38-629C-4921-8420-AA8D16788C27}" type="parTrans" cxnId="{92C1486D-4BAF-4975-BA73-41C1E2FF7BC8}">
      <dgm:prSet/>
      <dgm:spPr/>
      <dgm:t>
        <a:bodyPr/>
        <a:lstStyle/>
        <a:p>
          <a:endParaRPr lang="hr-HR"/>
        </a:p>
      </dgm:t>
    </dgm:pt>
    <dgm:pt modelId="{3F4E097F-64FA-4565-98FC-5544ADA01B25}" type="sibTrans" cxnId="{92C1486D-4BAF-4975-BA73-41C1E2FF7BC8}">
      <dgm:prSet/>
      <dgm:spPr/>
      <dgm:t>
        <a:bodyPr/>
        <a:lstStyle/>
        <a:p>
          <a:endParaRPr lang="hr-HR"/>
        </a:p>
      </dgm:t>
    </dgm:pt>
    <dgm:pt modelId="{AAEC2E73-39E3-4275-9C9F-2D7928D80544}">
      <dgm:prSet phldrT="[Tekst]"/>
      <dgm:spPr/>
      <dgm:t>
        <a:bodyPr/>
        <a:lstStyle/>
        <a:p>
          <a:r>
            <a:rPr lang="hr-HR" dirty="0">
              <a:solidFill>
                <a:schemeClr val="bg1"/>
              </a:solidFill>
            </a:rPr>
            <a:t>Zavičajna nastava</a:t>
          </a:r>
        </a:p>
      </dgm:t>
    </dgm:pt>
    <dgm:pt modelId="{098CF5E3-7468-4E74-B286-53EF848A4F3A}" type="parTrans" cxnId="{BCC20D45-1390-492C-AFD7-B66909BE25EF}">
      <dgm:prSet/>
      <dgm:spPr/>
      <dgm:t>
        <a:bodyPr/>
        <a:lstStyle/>
        <a:p>
          <a:endParaRPr lang="hr-HR"/>
        </a:p>
      </dgm:t>
    </dgm:pt>
    <dgm:pt modelId="{CCDEE785-83A4-49F5-974D-2DB19A930C75}" type="sibTrans" cxnId="{BCC20D45-1390-492C-AFD7-B66909BE25EF}">
      <dgm:prSet/>
      <dgm:spPr/>
      <dgm:t>
        <a:bodyPr/>
        <a:lstStyle/>
        <a:p>
          <a:endParaRPr lang="hr-HR"/>
        </a:p>
      </dgm:t>
    </dgm:pt>
    <dgm:pt modelId="{A7C0C64B-5C77-4E18-AE77-3B56AD7DD71D}">
      <dgm:prSet phldrT="[Tekst]"/>
      <dgm:spPr/>
      <dgm:t>
        <a:bodyPr/>
        <a:lstStyle/>
        <a:p>
          <a:r>
            <a:rPr lang="hr-HR" dirty="0">
              <a:solidFill>
                <a:schemeClr val="bg1"/>
              </a:solidFill>
            </a:rPr>
            <a:t>World </a:t>
          </a:r>
          <a:r>
            <a:rPr lang="hr-HR" dirty="0" err="1">
              <a:solidFill>
                <a:schemeClr val="bg1"/>
              </a:solidFill>
            </a:rPr>
            <a:t>Skills</a:t>
          </a:r>
          <a:r>
            <a:rPr lang="hr-HR" dirty="0">
              <a:solidFill>
                <a:schemeClr val="bg1"/>
              </a:solidFill>
            </a:rPr>
            <a:t> Europe</a:t>
          </a:r>
        </a:p>
      </dgm:t>
    </dgm:pt>
    <dgm:pt modelId="{643F3975-89AF-4196-9E24-9992A7661626}" type="parTrans" cxnId="{1A10C5BB-B61C-40C3-9E4A-044EC5D71ABE}">
      <dgm:prSet/>
      <dgm:spPr/>
      <dgm:t>
        <a:bodyPr/>
        <a:lstStyle/>
        <a:p>
          <a:endParaRPr lang="hr-HR"/>
        </a:p>
      </dgm:t>
    </dgm:pt>
    <dgm:pt modelId="{A9C6EAFC-4E23-49E3-AE49-717AC93A06E2}" type="sibTrans" cxnId="{1A10C5BB-B61C-40C3-9E4A-044EC5D71ABE}">
      <dgm:prSet/>
      <dgm:spPr/>
      <dgm:t>
        <a:bodyPr/>
        <a:lstStyle/>
        <a:p>
          <a:endParaRPr lang="hr-HR"/>
        </a:p>
      </dgm:t>
    </dgm:pt>
    <dgm:pt modelId="{91FFAB65-487F-478C-81E0-04FF076E8171}" type="pres">
      <dgm:prSet presAssocID="{86539D1B-3C46-4AFB-86CC-3E3E6373A1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262DAF0-64C6-40A4-AE24-33E6152B5D4B}" type="pres">
      <dgm:prSet presAssocID="{AE7C60B3-0E6F-4ED0-836E-FA569B2F1B07}" presName="composite" presStyleCnt="0"/>
      <dgm:spPr/>
    </dgm:pt>
    <dgm:pt modelId="{300F11F5-DC7E-4B5F-96FE-35894C77CA28}" type="pres">
      <dgm:prSet presAssocID="{AE7C60B3-0E6F-4ED0-836E-FA569B2F1B07}" presName="rect1" presStyleLbl="bgImgPlace1" presStyleIdx="0" presStyleCnt="6" custLinFactNeighborX="-2621" custLinFactNeighborY="910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6F4D4FF-5C6B-4FDD-B21E-E0DDEA7473A9}" type="pres">
      <dgm:prSet presAssocID="{AE7C60B3-0E6F-4ED0-836E-FA569B2F1B07}" presName="wedgeRectCallout1" presStyleLbl="node1" presStyleIdx="0" presStyleCnt="6" custScaleX="128599" custLinFactNeighborX="-9996" custLinFactNeighborY="2790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F7BD592-C53E-40AE-A1B8-A4D068498B4F}" type="pres">
      <dgm:prSet presAssocID="{51C1DA47-8A19-4F11-A418-2870A61BE6FD}" presName="sibTrans" presStyleCnt="0"/>
      <dgm:spPr/>
    </dgm:pt>
    <dgm:pt modelId="{8F745665-A215-4D8F-9F07-B4F1B8EFB587}" type="pres">
      <dgm:prSet presAssocID="{F84FA606-FC1B-4457-AB3C-21CBCFC8CAEB}" presName="composite" presStyleCnt="0"/>
      <dgm:spPr/>
    </dgm:pt>
    <dgm:pt modelId="{1AECF2F9-756A-41BB-8D64-68D784BEB00A}" type="pres">
      <dgm:prSet presAssocID="{F84FA606-FC1B-4457-AB3C-21CBCFC8CAEB}" presName="rect1" presStyleLbl="bgImgPlace1" presStyleIdx="1" presStyleCnt="6" custScaleX="102442" custScaleY="115042" custLinFactNeighborX="3" custLinFactNeighborY="599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46724E3-BA28-4677-97FF-5256C26896A8}" type="pres">
      <dgm:prSet presAssocID="{F84FA606-FC1B-4457-AB3C-21CBCFC8CAEB}" presName="wedgeRectCallout1" presStyleLbl="node1" presStyleIdx="1" presStyleCnt="6" custLinFactNeighborX="-85" custLinFactNeighborY="3597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2640828-78F5-430D-9615-326C127110B0}" type="pres">
      <dgm:prSet presAssocID="{97E25E03-87C8-459A-A6C7-ABA58477F2A3}" presName="sibTrans" presStyleCnt="0"/>
      <dgm:spPr/>
    </dgm:pt>
    <dgm:pt modelId="{673A454C-EF2E-442B-94A8-10FFAC16CB89}" type="pres">
      <dgm:prSet presAssocID="{C9E76AF4-43E4-4E6D-AF6D-8D8FA33B3E1C}" presName="composite" presStyleCnt="0"/>
      <dgm:spPr/>
    </dgm:pt>
    <dgm:pt modelId="{2E338955-B56D-4708-8DDE-D3197A5C1DCF}" type="pres">
      <dgm:prSet presAssocID="{C9E76AF4-43E4-4E6D-AF6D-8D8FA33B3E1C}" presName="rect1" presStyleLbl="bgImgPlace1" presStyleIdx="2" presStyleCnt="6" custScaleX="102063" custScaleY="111587" custLinFactNeighborX="-557" custLinFactNeighborY="650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D135918-8581-4223-840A-A3378AB7085D}" type="pres">
      <dgm:prSet presAssocID="{C9E76AF4-43E4-4E6D-AF6D-8D8FA33B3E1C}" presName="wedgeRectCallout1" presStyleLbl="node1" presStyleIdx="2" presStyleCnt="6" custLinFactNeighborX="1808" custLinFactNeighborY="1879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8D38F28-172D-4CCE-9A9A-24F8107FBF0C}" type="pres">
      <dgm:prSet presAssocID="{D27BD0A9-34E9-404C-AAD6-1B641801FFCA}" presName="sibTrans" presStyleCnt="0"/>
      <dgm:spPr/>
    </dgm:pt>
    <dgm:pt modelId="{91B3CBAE-7540-472E-8884-37D3809C5AC4}" type="pres">
      <dgm:prSet presAssocID="{F67D65CF-2BFD-4272-9F6D-1A74F2CACFE3}" presName="composite" presStyleCnt="0"/>
      <dgm:spPr/>
    </dgm:pt>
    <dgm:pt modelId="{C0550BCA-ECBB-4417-A822-3F2CFE44C767}" type="pres">
      <dgm:prSet presAssocID="{F67D65CF-2BFD-4272-9F6D-1A74F2CACFE3}" presName="rect1" presStyleLbl="bgImgPlace1" presStyleIdx="3" presStyleCnt="6" custScaleX="105963" custScaleY="100972" custLinFactNeighborX="-54256" custLinFactNeighborY="284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7C62417-4313-4C70-8CD6-F8AB3B4891ED}" type="pres">
      <dgm:prSet presAssocID="{F67D65CF-2BFD-4272-9F6D-1A74F2CACFE3}" presName="wedgeRectCallout1" presStyleLbl="node1" presStyleIdx="3" presStyleCnt="6" custScaleX="103928" custScaleY="118325" custLinFactNeighborX="-65888" custLinFactNeighborY="92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FAAA2E2-E09F-4F67-8553-D07D95E41E7D}" type="pres">
      <dgm:prSet presAssocID="{3F4E097F-64FA-4565-98FC-5544ADA01B25}" presName="sibTrans" presStyleCnt="0"/>
      <dgm:spPr/>
    </dgm:pt>
    <dgm:pt modelId="{59B20B29-D3AB-46CF-AFC8-06A1DD3D9659}" type="pres">
      <dgm:prSet presAssocID="{A7C0C64B-5C77-4E18-AE77-3B56AD7DD71D}" presName="composite" presStyleCnt="0"/>
      <dgm:spPr/>
    </dgm:pt>
    <dgm:pt modelId="{3F48B6D0-AD3E-4A4E-B7D8-9FA22B6CD6CC}" type="pres">
      <dgm:prSet presAssocID="{A7C0C64B-5C77-4E18-AE77-3B56AD7DD71D}" presName="rect1" presStyleLbl="bgImgPlace1" presStyleIdx="4" presStyleCnt="6" custLinFactNeighborX="-1362" custLinFactNeighborY="56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3EB7A037-B7E5-48E6-B984-E989DBE0D42B}" type="pres">
      <dgm:prSet presAssocID="{A7C0C64B-5C77-4E18-AE77-3B56AD7DD71D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1FB5EE3-1D7C-4CC8-A53C-9DBA6B23E060}" type="pres">
      <dgm:prSet presAssocID="{A9C6EAFC-4E23-49E3-AE49-717AC93A06E2}" presName="sibTrans" presStyleCnt="0"/>
      <dgm:spPr/>
    </dgm:pt>
    <dgm:pt modelId="{6E5F35EC-CD02-4A6E-A25C-08C7A58161B6}" type="pres">
      <dgm:prSet presAssocID="{AAEC2E73-39E3-4275-9C9F-2D7928D80544}" presName="composite" presStyleCnt="0"/>
      <dgm:spPr/>
    </dgm:pt>
    <dgm:pt modelId="{229F1429-D490-4CA9-85C0-4B0F020DA270}" type="pres">
      <dgm:prSet presAssocID="{AAEC2E73-39E3-4275-9C9F-2D7928D80544}" presName="rect1" presStyleLbl="bgImgPlace1" presStyleIdx="5" presStyleCnt="6" custLinFactNeighborX="-2003" custLinFactNeighborY="1122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C651D601-3FEB-4D34-81CB-105A8C81A5FE}" type="pres">
      <dgm:prSet presAssocID="{AAEC2E73-39E3-4275-9C9F-2D7928D80544}" presName="wedgeRectCallout1" presStyleLbl="node1" presStyleIdx="5" presStyleCnt="6" custLinFactNeighborX="-4808" custLinFactNeighborY="488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5B8C14D0-5A8E-471D-A01E-0EC88684A83E}" type="presOf" srcId="{AAEC2E73-39E3-4275-9C9F-2D7928D80544}" destId="{C651D601-3FEB-4D34-81CB-105A8C81A5FE}" srcOrd="0" destOrd="0" presId="urn:microsoft.com/office/officeart/2008/layout/BendingPictureCaptionList"/>
    <dgm:cxn modelId="{BCC20D45-1390-492C-AFD7-B66909BE25EF}" srcId="{86539D1B-3C46-4AFB-86CC-3E3E6373A1AD}" destId="{AAEC2E73-39E3-4275-9C9F-2D7928D80544}" srcOrd="5" destOrd="0" parTransId="{098CF5E3-7468-4E74-B286-53EF848A4F3A}" sibTransId="{CCDEE785-83A4-49F5-974D-2DB19A930C75}"/>
    <dgm:cxn modelId="{B6828B92-05DF-4AD8-9032-06A58E517E6C}" type="presOf" srcId="{F67D65CF-2BFD-4272-9F6D-1A74F2CACFE3}" destId="{C7C62417-4313-4C70-8CD6-F8AB3B4891ED}" srcOrd="0" destOrd="0" presId="urn:microsoft.com/office/officeart/2008/layout/BendingPictureCaptionList"/>
    <dgm:cxn modelId="{CB36CA11-BF77-4818-821D-7DDCFC73A95C}" type="presOf" srcId="{A7C0C64B-5C77-4E18-AE77-3B56AD7DD71D}" destId="{3EB7A037-B7E5-48E6-B984-E989DBE0D42B}" srcOrd="0" destOrd="0" presId="urn:microsoft.com/office/officeart/2008/layout/BendingPictureCaptionList"/>
    <dgm:cxn modelId="{5F5808B3-349D-449C-A27B-9AB5A1B8DD58}" type="presOf" srcId="{C9E76AF4-43E4-4E6D-AF6D-8D8FA33B3E1C}" destId="{DD135918-8581-4223-840A-A3378AB7085D}" srcOrd="0" destOrd="0" presId="urn:microsoft.com/office/officeart/2008/layout/BendingPictureCaptionList"/>
    <dgm:cxn modelId="{8277F905-7601-4546-B0D2-023F8ACECB8E}" type="presOf" srcId="{AE7C60B3-0E6F-4ED0-836E-FA569B2F1B07}" destId="{36F4D4FF-5C6B-4FDD-B21E-E0DDEA7473A9}" srcOrd="0" destOrd="0" presId="urn:microsoft.com/office/officeart/2008/layout/BendingPictureCaptionList"/>
    <dgm:cxn modelId="{833F5703-F5DE-4329-BBC6-ABAEA1EC73CD}" type="presOf" srcId="{F84FA606-FC1B-4457-AB3C-21CBCFC8CAEB}" destId="{F46724E3-BA28-4677-97FF-5256C26896A8}" srcOrd="0" destOrd="0" presId="urn:microsoft.com/office/officeart/2008/layout/BendingPictureCaptionList"/>
    <dgm:cxn modelId="{F756D8CB-FC5A-466A-8114-59066A577FD6}" srcId="{86539D1B-3C46-4AFB-86CC-3E3E6373A1AD}" destId="{C9E76AF4-43E4-4E6D-AF6D-8D8FA33B3E1C}" srcOrd="2" destOrd="0" parTransId="{1D363B6D-70AE-4E84-B783-51A48CF00BA7}" sibTransId="{D27BD0A9-34E9-404C-AAD6-1B641801FFCA}"/>
    <dgm:cxn modelId="{B668B5E5-34F8-41C2-94C7-DE44B7029508}" srcId="{86539D1B-3C46-4AFB-86CC-3E3E6373A1AD}" destId="{F84FA606-FC1B-4457-AB3C-21CBCFC8CAEB}" srcOrd="1" destOrd="0" parTransId="{4D6A4747-4E8B-4456-AFB5-99D4E71DC647}" sibTransId="{97E25E03-87C8-459A-A6C7-ABA58477F2A3}"/>
    <dgm:cxn modelId="{5990C88D-7E93-4DA0-B1AC-3A3A4094DB9D}" srcId="{86539D1B-3C46-4AFB-86CC-3E3E6373A1AD}" destId="{AE7C60B3-0E6F-4ED0-836E-FA569B2F1B07}" srcOrd="0" destOrd="0" parTransId="{2D8A52F0-B612-44CF-8DA1-1D1375E49C45}" sibTransId="{51C1DA47-8A19-4F11-A418-2870A61BE6FD}"/>
    <dgm:cxn modelId="{1A10C5BB-B61C-40C3-9E4A-044EC5D71ABE}" srcId="{86539D1B-3C46-4AFB-86CC-3E3E6373A1AD}" destId="{A7C0C64B-5C77-4E18-AE77-3B56AD7DD71D}" srcOrd="4" destOrd="0" parTransId="{643F3975-89AF-4196-9E24-9992A7661626}" sibTransId="{A9C6EAFC-4E23-49E3-AE49-717AC93A06E2}"/>
    <dgm:cxn modelId="{DF84FB20-4071-44FC-89C7-812A60555E3B}" type="presOf" srcId="{86539D1B-3C46-4AFB-86CC-3E3E6373A1AD}" destId="{91FFAB65-487F-478C-81E0-04FF076E8171}" srcOrd="0" destOrd="0" presId="urn:microsoft.com/office/officeart/2008/layout/BendingPictureCaptionList"/>
    <dgm:cxn modelId="{92C1486D-4BAF-4975-BA73-41C1E2FF7BC8}" srcId="{86539D1B-3C46-4AFB-86CC-3E3E6373A1AD}" destId="{F67D65CF-2BFD-4272-9F6D-1A74F2CACFE3}" srcOrd="3" destOrd="0" parTransId="{3879DA38-629C-4921-8420-AA8D16788C27}" sibTransId="{3F4E097F-64FA-4565-98FC-5544ADA01B25}"/>
    <dgm:cxn modelId="{E46BB47B-8AF6-40C3-8DA5-6B3ACC8AA520}" type="presParOf" srcId="{91FFAB65-487F-478C-81E0-04FF076E8171}" destId="{C262DAF0-64C6-40A4-AE24-33E6152B5D4B}" srcOrd="0" destOrd="0" presId="urn:microsoft.com/office/officeart/2008/layout/BendingPictureCaptionList"/>
    <dgm:cxn modelId="{5468E679-F06A-4CC6-9397-D49130BF1365}" type="presParOf" srcId="{C262DAF0-64C6-40A4-AE24-33E6152B5D4B}" destId="{300F11F5-DC7E-4B5F-96FE-35894C77CA28}" srcOrd="0" destOrd="0" presId="urn:microsoft.com/office/officeart/2008/layout/BendingPictureCaptionList"/>
    <dgm:cxn modelId="{2675582D-206B-4B1C-907E-4370A63C8555}" type="presParOf" srcId="{C262DAF0-64C6-40A4-AE24-33E6152B5D4B}" destId="{36F4D4FF-5C6B-4FDD-B21E-E0DDEA7473A9}" srcOrd="1" destOrd="0" presId="urn:microsoft.com/office/officeart/2008/layout/BendingPictureCaptionList"/>
    <dgm:cxn modelId="{B3EECA75-EFAA-48DA-9155-B5686BAE9834}" type="presParOf" srcId="{91FFAB65-487F-478C-81E0-04FF076E8171}" destId="{AF7BD592-C53E-40AE-A1B8-A4D068498B4F}" srcOrd="1" destOrd="0" presId="urn:microsoft.com/office/officeart/2008/layout/BendingPictureCaptionList"/>
    <dgm:cxn modelId="{27935948-FDEE-4E09-85BA-037CF2B21E54}" type="presParOf" srcId="{91FFAB65-487F-478C-81E0-04FF076E8171}" destId="{8F745665-A215-4D8F-9F07-B4F1B8EFB587}" srcOrd="2" destOrd="0" presId="urn:microsoft.com/office/officeart/2008/layout/BendingPictureCaptionList"/>
    <dgm:cxn modelId="{777E6841-0FEC-4CC9-AFE4-5E9D47EBD949}" type="presParOf" srcId="{8F745665-A215-4D8F-9F07-B4F1B8EFB587}" destId="{1AECF2F9-756A-41BB-8D64-68D784BEB00A}" srcOrd="0" destOrd="0" presId="urn:microsoft.com/office/officeart/2008/layout/BendingPictureCaptionList"/>
    <dgm:cxn modelId="{62EF91AA-CFBA-49AA-9E09-F7455D5BDA24}" type="presParOf" srcId="{8F745665-A215-4D8F-9F07-B4F1B8EFB587}" destId="{F46724E3-BA28-4677-97FF-5256C26896A8}" srcOrd="1" destOrd="0" presId="urn:microsoft.com/office/officeart/2008/layout/BendingPictureCaptionList"/>
    <dgm:cxn modelId="{7CC23402-B1F2-42B1-B21D-422F2E2E90A2}" type="presParOf" srcId="{91FFAB65-487F-478C-81E0-04FF076E8171}" destId="{02640828-78F5-430D-9615-326C127110B0}" srcOrd="3" destOrd="0" presId="urn:microsoft.com/office/officeart/2008/layout/BendingPictureCaptionList"/>
    <dgm:cxn modelId="{D9E7BFB0-45DC-44E6-8D2A-4D5AEA54D1CE}" type="presParOf" srcId="{91FFAB65-487F-478C-81E0-04FF076E8171}" destId="{673A454C-EF2E-442B-94A8-10FFAC16CB89}" srcOrd="4" destOrd="0" presId="urn:microsoft.com/office/officeart/2008/layout/BendingPictureCaptionList"/>
    <dgm:cxn modelId="{26CAA9FB-2E09-4EA6-A53D-5CD1B91652EB}" type="presParOf" srcId="{673A454C-EF2E-442B-94A8-10FFAC16CB89}" destId="{2E338955-B56D-4708-8DDE-D3197A5C1DCF}" srcOrd="0" destOrd="0" presId="urn:microsoft.com/office/officeart/2008/layout/BendingPictureCaptionList"/>
    <dgm:cxn modelId="{5F5C2EDB-BEF0-4AD5-AF9A-43EA4DAF7E19}" type="presParOf" srcId="{673A454C-EF2E-442B-94A8-10FFAC16CB89}" destId="{DD135918-8581-4223-840A-A3378AB7085D}" srcOrd="1" destOrd="0" presId="urn:microsoft.com/office/officeart/2008/layout/BendingPictureCaptionList"/>
    <dgm:cxn modelId="{950EB8BB-01C6-4E16-B98D-B6A457798AC0}" type="presParOf" srcId="{91FFAB65-487F-478C-81E0-04FF076E8171}" destId="{28D38F28-172D-4CCE-9A9A-24F8107FBF0C}" srcOrd="5" destOrd="0" presId="urn:microsoft.com/office/officeart/2008/layout/BendingPictureCaptionList"/>
    <dgm:cxn modelId="{878A82AC-2D40-4C8F-BFD0-557A2FDD55D2}" type="presParOf" srcId="{91FFAB65-487F-478C-81E0-04FF076E8171}" destId="{91B3CBAE-7540-472E-8884-37D3809C5AC4}" srcOrd="6" destOrd="0" presId="urn:microsoft.com/office/officeart/2008/layout/BendingPictureCaptionList"/>
    <dgm:cxn modelId="{B7791970-4EB6-4D7B-88EF-9EF10B6FED41}" type="presParOf" srcId="{91B3CBAE-7540-472E-8884-37D3809C5AC4}" destId="{C0550BCA-ECBB-4417-A822-3F2CFE44C767}" srcOrd="0" destOrd="0" presId="urn:microsoft.com/office/officeart/2008/layout/BendingPictureCaptionList"/>
    <dgm:cxn modelId="{CE7377B3-3E83-4046-9646-112F0BAB7B36}" type="presParOf" srcId="{91B3CBAE-7540-472E-8884-37D3809C5AC4}" destId="{C7C62417-4313-4C70-8CD6-F8AB3B4891ED}" srcOrd="1" destOrd="0" presId="urn:microsoft.com/office/officeart/2008/layout/BendingPictureCaptionList"/>
    <dgm:cxn modelId="{7868AF1B-5832-4DF0-9BB3-CC84C2216337}" type="presParOf" srcId="{91FFAB65-487F-478C-81E0-04FF076E8171}" destId="{5FAAA2E2-E09F-4F67-8553-D07D95E41E7D}" srcOrd="7" destOrd="0" presId="urn:microsoft.com/office/officeart/2008/layout/BendingPictureCaptionList"/>
    <dgm:cxn modelId="{AA2C8775-BEEA-4A28-9A07-3DE093BBBC64}" type="presParOf" srcId="{91FFAB65-487F-478C-81E0-04FF076E8171}" destId="{59B20B29-D3AB-46CF-AFC8-06A1DD3D9659}" srcOrd="8" destOrd="0" presId="urn:microsoft.com/office/officeart/2008/layout/BendingPictureCaptionList"/>
    <dgm:cxn modelId="{6A440776-2775-4219-A37E-95E6146322A3}" type="presParOf" srcId="{59B20B29-D3AB-46CF-AFC8-06A1DD3D9659}" destId="{3F48B6D0-AD3E-4A4E-B7D8-9FA22B6CD6CC}" srcOrd="0" destOrd="0" presId="urn:microsoft.com/office/officeart/2008/layout/BendingPictureCaptionList"/>
    <dgm:cxn modelId="{FC6EC20A-6753-45EE-B7F3-48B93DEB2B39}" type="presParOf" srcId="{59B20B29-D3AB-46CF-AFC8-06A1DD3D9659}" destId="{3EB7A037-B7E5-48E6-B984-E989DBE0D42B}" srcOrd="1" destOrd="0" presId="urn:microsoft.com/office/officeart/2008/layout/BendingPictureCaptionList"/>
    <dgm:cxn modelId="{D674BFD6-6E21-4ECC-8BB9-53C229C9CA03}" type="presParOf" srcId="{91FFAB65-487F-478C-81E0-04FF076E8171}" destId="{81FB5EE3-1D7C-4CC8-A53C-9DBA6B23E060}" srcOrd="9" destOrd="0" presId="urn:microsoft.com/office/officeart/2008/layout/BendingPictureCaptionList"/>
    <dgm:cxn modelId="{323B497E-BEAE-46D6-8BD2-B23BC7DEFF2C}" type="presParOf" srcId="{91FFAB65-487F-478C-81E0-04FF076E8171}" destId="{6E5F35EC-CD02-4A6E-A25C-08C7A58161B6}" srcOrd="10" destOrd="0" presId="urn:microsoft.com/office/officeart/2008/layout/BendingPictureCaptionList"/>
    <dgm:cxn modelId="{A2511CA1-1C7B-4129-8EDA-75250A928139}" type="presParOf" srcId="{6E5F35EC-CD02-4A6E-A25C-08C7A58161B6}" destId="{229F1429-D490-4CA9-85C0-4B0F020DA270}" srcOrd="0" destOrd="0" presId="urn:microsoft.com/office/officeart/2008/layout/BendingPictureCaptionList"/>
    <dgm:cxn modelId="{22368150-222B-4084-9932-BB8428AE5F38}" type="presParOf" srcId="{6E5F35EC-CD02-4A6E-A25C-08C7A58161B6}" destId="{C651D601-3FEB-4D34-81CB-105A8C81A5F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1F1125-81BE-4DDA-A336-5B3CCDE837F7}" type="doc">
      <dgm:prSet loTypeId="urn:microsoft.com/office/officeart/2008/layout/BendingPictureCaptionList" loCatId="picture" qsTypeId="urn:microsoft.com/office/officeart/2005/8/quickstyle/simple1#8" qsCatId="simple" csTypeId="urn:microsoft.com/office/officeart/2005/8/colors/accent1_2#7" csCatId="accent1" phldr="1"/>
      <dgm:spPr/>
      <dgm:t>
        <a:bodyPr/>
        <a:lstStyle/>
        <a:p>
          <a:endParaRPr lang="hr-HR"/>
        </a:p>
      </dgm:t>
    </dgm:pt>
    <dgm:pt modelId="{04B58508-8639-49E2-BF04-20ACF5672F39}">
      <dgm:prSet phldrT="[Tekst]" custT="1"/>
      <dgm:spPr/>
      <dgm:t>
        <a:bodyPr/>
        <a:lstStyle/>
        <a:p>
          <a:r>
            <a:rPr lang="hr-HR" sz="2000" b="1" dirty="0">
              <a:solidFill>
                <a:schemeClr val="bg1"/>
              </a:solidFill>
              <a:latin typeface="+mj-lt"/>
            </a:rPr>
            <a:t>Združena atletika u suradnji sa Školom za odgoj i obrazovanje Pula</a:t>
          </a:r>
        </a:p>
      </dgm:t>
    </dgm:pt>
    <dgm:pt modelId="{1B67CB47-BB15-4861-A1B3-1C91A987A1C7}" type="parTrans" cxnId="{044CDE99-2C24-4AC7-A5DF-253E63991659}">
      <dgm:prSet/>
      <dgm:spPr/>
      <dgm:t>
        <a:bodyPr/>
        <a:lstStyle/>
        <a:p>
          <a:endParaRPr lang="hr-HR"/>
        </a:p>
      </dgm:t>
    </dgm:pt>
    <dgm:pt modelId="{081F519E-7025-4ECC-948C-A0B05C2EB413}" type="sibTrans" cxnId="{044CDE99-2C24-4AC7-A5DF-253E63991659}">
      <dgm:prSet/>
      <dgm:spPr/>
      <dgm:t>
        <a:bodyPr/>
        <a:lstStyle/>
        <a:p>
          <a:endParaRPr lang="hr-HR"/>
        </a:p>
      </dgm:t>
    </dgm:pt>
    <dgm:pt modelId="{8F8CA008-E492-4492-A7B9-2F0B1068E49D}">
      <dgm:prSet phldrT="[Tekst]" custT="1"/>
      <dgm:spPr/>
      <dgm:t>
        <a:bodyPr/>
        <a:lstStyle/>
        <a:p>
          <a:pPr>
            <a:spcAft>
              <a:spcPts val="0"/>
            </a:spcAft>
          </a:pPr>
          <a:r>
            <a:rPr lang="hr-HR" sz="2000" b="1" dirty="0">
              <a:solidFill>
                <a:schemeClr val="bg1"/>
              </a:solidFill>
              <a:latin typeface="+mj-lt"/>
            </a:rPr>
            <a:t>Posjet Domu za starije i nemoćne osobe </a:t>
          </a:r>
        </a:p>
        <a:p>
          <a:pPr>
            <a:spcAft>
              <a:spcPts val="0"/>
            </a:spcAft>
          </a:pPr>
          <a:r>
            <a:rPr lang="hr-HR" sz="2000" b="1" dirty="0">
              <a:solidFill>
                <a:schemeClr val="bg1"/>
              </a:solidFill>
              <a:latin typeface="+mj-lt"/>
            </a:rPr>
            <a:t>Alfredo Štiglić</a:t>
          </a:r>
        </a:p>
      </dgm:t>
    </dgm:pt>
    <dgm:pt modelId="{672F72A7-E437-4AC9-87EA-CE7F1F7B5703}" type="parTrans" cxnId="{885550C2-4984-4ADA-A87A-068CAEAE51B5}">
      <dgm:prSet/>
      <dgm:spPr/>
      <dgm:t>
        <a:bodyPr/>
        <a:lstStyle/>
        <a:p>
          <a:endParaRPr lang="hr-HR"/>
        </a:p>
      </dgm:t>
    </dgm:pt>
    <dgm:pt modelId="{CD55D9A9-0CED-48E1-9264-50AFD523F468}" type="sibTrans" cxnId="{885550C2-4984-4ADA-A87A-068CAEAE51B5}">
      <dgm:prSet/>
      <dgm:spPr/>
      <dgm:t>
        <a:bodyPr/>
        <a:lstStyle/>
        <a:p>
          <a:endParaRPr lang="hr-HR"/>
        </a:p>
      </dgm:t>
    </dgm:pt>
    <dgm:pt modelId="{6238F8BB-A87D-4E4F-A010-F61A78BA2F2E}">
      <dgm:prSet phldrT="[Tekst]" custT="1"/>
      <dgm:spPr/>
      <dgm:t>
        <a:bodyPr/>
        <a:lstStyle/>
        <a:p>
          <a:pPr>
            <a:spcAft>
              <a:spcPts val="0"/>
            </a:spcAft>
          </a:pPr>
          <a:r>
            <a:rPr lang="hr-HR" sz="2000" b="1" dirty="0">
              <a:solidFill>
                <a:schemeClr val="bg1"/>
              </a:solidFill>
              <a:latin typeface="+mj-lt"/>
            </a:rPr>
            <a:t>Školska ekskurzija </a:t>
          </a:r>
        </a:p>
        <a:p>
          <a:pPr>
            <a:spcAft>
              <a:spcPts val="0"/>
            </a:spcAft>
          </a:pPr>
          <a:r>
            <a:rPr lang="hr-HR" sz="2000" b="1" dirty="0">
              <a:solidFill>
                <a:schemeClr val="bg1"/>
              </a:solidFill>
              <a:latin typeface="+mj-lt"/>
            </a:rPr>
            <a:t> Padova-</a:t>
          </a:r>
          <a:r>
            <a:rPr lang="hr-HR" sz="2000" b="1" dirty="0" err="1">
              <a:solidFill>
                <a:schemeClr val="bg1"/>
              </a:solidFill>
              <a:latin typeface="+mj-lt"/>
            </a:rPr>
            <a:t>Gardaland</a:t>
          </a:r>
          <a:r>
            <a:rPr lang="hr-HR" sz="2000" b="1" dirty="0">
              <a:solidFill>
                <a:schemeClr val="bg1"/>
              </a:solidFill>
              <a:latin typeface="+mj-lt"/>
            </a:rPr>
            <a:t> -Verona</a:t>
          </a:r>
        </a:p>
      </dgm:t>
    </dgm:pt>
    <dgm:pt modelId="{E116F165-DD8A-4F67-9A65-64DED421751D}" type="parTrans" cxnId="{64C7B361-566E-48B3-B0CB-59813C85F441}">
      <dgm:prSet/>
      <dgm:spPr/>
      <dgm:t>
        <a:bodyPr/>
        <a:lstStyle/>
        <a:p>
          <a:endParaRPr lang="hr-HR"/>
        </a:p>
      </dgm:t>
    </dgm:pt>
    <dgm:pt modelId="{B6FDA243-5456-4A33-85A4-123D3EA9028D}" type="sibTrans" cxnId="{64C7B361-566E-48B3-B0CB-59813C85F441}">
      <dgm:prSet/>
      <dgm:spPr/>
      <dgm:t>
        <a:bodyPr/>
        <a:lstStyle/>
        <a:p>
          <a:endParaRPr lang="hr-HR"/>
        </a:p>
      </dgm:t>
    </dgm:pt>
    <dgm:pt modelId="{DA825E48-830F-42A9-8EDF-C839E84B9781}">
      <dgm:prSet phldrT="[Teks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2000" b="1" dirty="0">
              <a:solidFill>
                <a:schemeClr val="bg1"/>
              </a:solidFill>
              <a:latin typeface="+mj-lt"/>
            </a:rPr>
            <a:t>Dan u plavom –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hr-HR" sz="2000" b="1" dirty="0">
              <a:solidFill>
                <a:schemeClr val="bg1"/>
              </a:solidFill>
              <a:latin typeface="+mj-lt"/>
            </a:rPr>
            <a:t>dan svjesnosti o raku debelog crijeva</a:t>
          </a:r>
        </a:p>
      </dgm:t>
    </dgm:pt>
    <dgm:pt modelId="{C36C517F-C679-4888-A3CC-89A9B23F134C}" type="parTrans" cxnId="{3A7AAA02-29CF-4FAC-88D9-85FAEE4C8D4F}">
      <dgm:prSet/>
      <dgm:spPr/>
      <dgm:t>
        <a:bodyPr/>
        <a:lstStyle/>
        <a:p>
          <a:endParaRPr lang="hr-HR"/>
        </a:p>
      </dgm:t>
    </dgm:pt>
    <dgm:pt modelId="{29E901E9-A1F8-4DA8-88FA-821835C94528}" type="sibTrans" cxnId="{3A7AAA02-29CF-4FAC-88D9-85FAEE4C8D4F}">
      <dgm:prSet/>
      <dgm:spPr/>
      <dgm:t>
        <a:bodyPr/>
        <a:lstStyle/>
        <a:p>
          <a:endParaRPr lang="hr-HR"/>
        </a:p>
      </dgm:t>
    </dgm:pt>
    <dgm:pt modelId="{3A41AEEB-A126-4263-AC73-B4853818FC9F}">
      <dgm:prSet phldrT="[Tekst]" custT="1"/>
      <dgm:spPr/>
      <dgm:t>
        <a:bodyPr/>
        <a:lstStyle/>
        <a:p>
          <a:r>
            <a:rPr lang="hr-HR" sz="2000" b="1" dirty="0">
              <a:solidFill>
                <a:schemeClr val="bg1"/>
              </a:solidFill>
              <a:latin typeface="+mj-lt"/>
            </a:rPr>
            <a:t>Obilježavanje Dana žena</a:t>
          </a:r>
        </a:p>
      </dgm:t>
    </dgm:pt>
    <dgm:pt modelId="{AB6490D1-227E-403F-91FA-B2AC097801B4}" type="parTrans" cxnId="{58ED9EB0-588D-4230-8965-E1B007CB6D79}">
      <dgm:prSet/>
      <dgm:spPr/>
      <dgm:t>
        <a:bodyPr/>
        <a:lstStyle/>
        <a:p>
          <a:endParaRPr lang="hr-HR"/>
        </a:p>
      </dgm:t>
    </dgm:pt>
    <dgm:pt modelId="{3F6B125D-FA04-4637-B01A-3BDE83FB1AFE}" type="sibTrans" cxnId="{58ED9EB0-588D-4230-8965-E1B007CB6D79}">
      <dgm:prSet/>
      <dgm:spPr/>
      <dgm:t>
        <a:bodyPr/>
        <a:lstStyle/>
        <a:p>
          <a:endParaRPr lang="hr-HR"/>
        </a:p>
      </dgm:t>
    </dgm:pt>
    <dgm:pt modelId="{CE7F7359-9569-414F-BBD8-2E2FAAE4968D}">
      <dgm:prSet phldrT="[Tekst]" custT="1"/>
      <dgm:spPr/>
      <dgm:t>
        <a:bodyPr/>
        <a:lstStyle/>
        <a:p>
          <a:pPr>
            <a:spcAft>
              <a:spcPts val="0"/>
            </a:spcAft>
          </a:pPr>
          <a:r>
            <a:rPr lang="hr-HR" sz="2000" b="1" dirty="0">
              <a:solidFill>
                <a:schemeClr val="bg1"/>
              </a:solidFill>
              <a:latin typeface="+mj-lt"/>
            </a:rPr>
            <a:t>Smotra e-medica  </a:t>
          </a:r>
        </a:p>
        <a:p>
          <a:pPr>
            <a:spcAft>
              <a:spcPts val="0"/>
            </a:spcAft>
          </a:pPr>
          <a:r>
            <a:rPr lang="hr-HR" sz="2000" b="1" dirty="0">
              <a:solidFill>
                <a:schemeClr val="bg1"/>
              </a:solidFill>
              <a:latin typeface="+mj-lt"/>
            </a:rPr>
            <a:t>-Tuheljske Toplice</a:t>
          </a:r>
        </a:p>
      </dgm:t>
    </dgm:pt>
    <dgm:pt modelId="{C1F7380C-5717-4F85-9DAC-07640CE1D979}" type="sibTrans" cxnId="{6AACF9B5-5100-4F7A-A768-2F32E32284C8}">
      <dgm:prSet/>
      <dgm:spPr/>
      <dgm:t>
        <a:bodyPr/>
        <a:lstStyle/>
        <a:p>
          <a:endParaRPr lang="hr-HR"/>
        </a:p>
      </dgm:t>
    </dgm:pt>
    <dgm:pt modelId="{1CCE1743-B509-4A56-BD8F-DC9438B4F8F8}" type="parTrans" cxnId="{6AACF9B5-5100-4F7A-A768-2F32E32284C8}">
      <dgm:prSet/>
      <dgm:spPr/>
      <dgm:t>
        <a:bodyPr/>
        <a:lstStyle/>
        <a:p>
          <a:endParaRPr lang="hr-HR"/>
        </a:p>
      </dgm:t>
    </dgm:pt>
    <dgm:pt modelId="{8990F2ED-F1D3-4E4C-B2BC-599B57375A84}" type="pres">
      <dgm:prSet presAssocID="{DB1F1125-81BE-4DDA-A336-5B3CCDE837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6C93AC0-FBDC-48D4-B60D-B584A5B97159}" type="pres">
      <dgm:prSet presAssocID="{04B58508-8639-49E2-BF04-20ACF5672F39}" presName="composite" presStyleCnt="0"/>
      <dgm:spPr/>
    </dgm:pt>
    <dgm:pt modelId="{F87FA219-1617-43A1-BEFB-AC7AEA306ADD}" type="pres">
      <dgm:prSet presAssocID="{04B58508-8639-49E2-BF04-20ACF5672F39}" presName="rect1" presStyleLbl="b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0A22828-B338-430B-8249-4FAB6C7A6E44}" type="pres">
      <dgm:prSet presAssocID="{04B58508-8639-49E2-BF04-20ACF5672F39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E99D8E9-1EB8-4838-9C82-AD3B56AF95D7}" type="pres">
      <dgm:prSet presAssocID="{081F519E-7025-4ECC-948C-A0B05C2EB413}" presName="sibTrans" presStyleCnt="0"/>
      <dgm:spPr/>
    </dgm:pt>
    <dgm:pt modelId="{7081D4E1-0FBF-43B4-B56A-1ECA61A3FFF5}" type="pres">
      <dgm:prSet presAssocID="{8F8CA008-E492-4492-A7B9-2F0B1068E49D}" presName="composite" presStyleCnt="0"/>
      <dgm:spPr/>
    </dgm:pt>
    <dgm:pt modelId="{C1BE9E18-223F-4EA5-82D7-8D38749E0D71}" type="pres">
      <dgm:prSet presAssocID="{8F8CA008-E492-4492-A7B9-2F0B1068E49D}" presName="rect1" presStyleLbl="b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A9DC6D2-1F2B-4AF0-B720-D2B0E986F3AC}" type="pres">
      <dgm:prSet presAssocID="{8F8CA008-E492-4492-A7B9-2F0B1068E49D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F9955D6-3D35-4791-9000-D9E72E08435D}" type="pres">
      <dgm:prSet presAssocID="{CD55D9A9-0CED-48E1-9264-50AFD523F468}" presName="sibTrans" presStyleCnt="0"/>
      <dgm:spPr/>
    </dgm:pt>
    <dgm:pt modelId="{5D82CA91-0C59-4ED5-9BF7-F87A53E2B6C7}" type="pres">
      <dgm:prSet presAssocID="{CE7F7359-9569-414F-BBD8-2E2FAAE4968D}" presName="composite" presStyleCnt="0"/>
      <dgm:spPr/>
    </dgm:pt>
    <dgm:pt modelId="{03F83F24-1000-4953-AA1A-098B00ADCB0E}" type="pres">
      <dgm:prSet presAssocID="{CE7F7359-9569-414F-BBD8-2E2FAAE4968D}" presName="rect1" presStyleLbl="b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CFC98FE-A6F4-4D07-A170-0AE60771B4CF}" type="pres">
      <dgm:prSet presAssocID="{CE7F7359-9569-414F-BBD8-2E2FAAE4968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16F1F79-D15A-434E-98A9-F2687C4147D7}" type="pres">
      <dgm:prSet presAssocID="{C1F7380C-5717-4F85-9DAC-07640CE1D979}" presName="sibTrans" presStyleCnt="0"/>
      <dgm:spPr/>
    </dgm:pt>
    <dgm:pt modelId="{46900E85-EE76-47DC-BBE9-56BAC74E3EF5}" type="pres">
      <dgm:prSet presAssocID="{6238F8BB-A87D-4E4F-A010-F61A78BA2F2E}" presName="composite" presStyleCnt="0"/>
      <dgm:spPr/>
    </dgm:pt>
    <dgm:pt modelId="{0D0E9999-2E8A-4137-AD1F-71B5013ECE8C}" type="pres">
      <dgm:prSet presAssocID="{6238F8BB-A87D-4E4F-A010-F61A78BA2F2E}" presName="rect1" presStyleLbl="b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CF02179-3C08-4429-A7E1-B6A973888E12}" type="pres">
      <dgm:prSet presAssocID="{6238F8BB-A87D-4E4F-A010-F61A78BA2F2E}" presName="wedgeRectCallout1" presStyleLbl="node1" presStyleIdx="3" presStyleCnt="6" custScaleX="10959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D5C76C0-58F7-42BA-8DFF-D5681D94AA4E}" type="pres">
      <dgm:prSet presAssocID="{B6FDA243-5456-4A33-85A4-123D3EA9028D}" presName="sibTrans" presStyleCnt="0"/>
      <dgm:spPr/>
    </dgm:pt>
    <dgm:pt modelId="{2FB890FC-D74E-4046-B7F2-13183279F9B0}" type="pres">
      <dgm:prSet presAssocID="{DA825E48-830F-42A9-8EDF-C839E84B9781}" presName="composite" presStyleCnt="0"/>
      <dgm:spPr/>
    </dgm:pt>
    <dgm:pt modelId="{D1122804-F233-4BC3-AA5B-5922FAD24F15}" type="pres">
      <dgm:prSet presAssocID="{DA825E48-830F-42A9-8EDF-C839E84B9781}" presName="rect1" presStyleLbl="b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AEEE95F-48FB-4D75-9870-59FF70BB24A5}" type="pres">
      <dgm:prSet presAssocID="{DA825E48-830F-42A9-8EDF-C839E84B9781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DCE23DF-FA12-471D-B06D-AED6C3C2AB6F}" type="pres">
      <dgm:prSet presAssocID="{29E901E9-A1F8-4DA8-88FA-821835C94528}" presName="sibTrans" presStyleCnt="0"/>
      <dgm:spPr/>
    </dgm:pt>
    <dgm:pt modelId="{D3C0A19E-A275-4259-9C6A-D43417FD667D}" type="pres">
      <dgm:prSet presAssocID="{3A41AEEB-A126-4263-AC73-B4853818FC9F}" presName="composite" presStyleCnt="0"/>
      <dgm:spPr/>
    </dgm:pt>
    <dgm:pt modelId="{210B6358-1811-4B8D-A0F9-2857A5D8B0D1}" type="pres">
      <dgm:prSet presAssocID="{3A41AEEB-A126-4263-AC73-B4853818FC9F}" presName="rect1" presStyleLbl="b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0307FE4-BE4B-402D-AA6D-B8FA8AF8FA23}" type="pres">
      <dgm:prSet presAssocID="{3A41AEEB-A126-4263-AC73-B4853818FC9F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13BBF19-4060-4614-AAEC-F409F719D998}" type="presOf" srcId="{DA825E48-830F-42A9-8EDF-C839E84B9781}" destId="{8AEEE95F-48FB-4D75-9870-59FF70BB24A5}" srcOrd="0" destOrd="0" presId="urn:microsoft.com/office/officeart/2008/layout/BendingPictureCaptionList"/>
    <dgm:cxn modelId="{885550C2-4984-4ADA-A87A-068CAEAE51B5}" srcId="{DB1F1125-81BE-4DDA-A336-5B3CCDE837F7}" destId="{8F8CA008-E492-4492-A7B9-2F0B1068E49D}" srcOrd="1" destOrd="0" parTransId="{672F72A7-E437-4AC9-87EA-CE7F1F7B5703}" sibTransId="{CD55D9A9-0CED-48E1-9264-50AFD523F468}"/>
    <dgm:cxn modelId="{58ED9EB0-588D-4230-8965-E1B007CB6D79}" srcId="{DB1F1125-81BE-4DDA-A336-5B3CCDE837F7}" destId="{3A41AEEB-A126-4263-AC73-B4853818FC9F}" srcOrd="5" destOrd="0" parTransId="{AB6490D1-227E-403F-91FA-B2AC097801B4}" sibTransId="{3F6B125D-FA04-4637-B01A-3BDE83FB1AFE}"/>
    <dgm:cxn modelId="{0C667216-C502-42CF-820E-B402934E0BFF}" type="presOf" srcId="{6238F8BB-A87D-4E4F-A010-F61A78BA2F2E}" destId="{9CF02179-3C08-4429-A7E1-B6A973888E12}" srcOrd="0" destOrd="0" presId="urn:microsoft.com/office/officeart/2008/layout/BendingPictureCaptionList"/>
    <dgm:cxn modelId="{044CDE99-2C24-4AC7-A5DF-253E63991659}" srcId="{DB1F1125-81BE-4DDA-A336-5B3CCDE837F7}" destId="{04B58508-8639-49E2-BF04-20ACF5672F39}" srcOrd="0" destOrd="0" parTransId="{1B67CB47-BB15-4861-A1B3-1C91A987A1C7}" sibTransId="{081F519E-7025-4ECC-948C-A0B05C2EB413}"/>
    <dgm:cxn modelId="{6478EF5F-A43B-43BD-85FD-F06D2ED28CAE}" type="presOf" srcId="{04B58508-8639-49E2-BF04-20ACF5672F39}" destId="{B0A22828-B338-430B-8249-4FAB6C7A6E44}" srcOrd="0" destOrd="0" presId="urn:microsoft.com/office/officeart/2008/layout/BendingPictureCaptionList"/>
    <dgm:cxn modelId="{5CC826AB-5249-4704-B781-28D3664D6C03}" type="presOf" srcId="{8F8CA008-E492-4492-A7B9-2F0B1068E49D}" destId="{9A9DC6D2-1F2B-4AF0-B720-D2B0E986F3AC}" srcOrd="0" destOrd="0" presId="urn:microsoft.com/office/officeart/2008/layout/BendingPictureCaptionList"/>
    <dgm:cxn modelId="{3A7AAA02-29CF-4FAC-88D9-85FAEE4C8D4F}" srcId="{DB1F1125-81BE-4DDA-A336-5B3CCDE837F7}" destId="{DA825E48-830F-42A9-8EDF-C839E84B9781}" srcOrd="4" destOrd="0" parTransId="{C36C517F-C679-4888-A3CC-89A9B23F134C}" sibTransId="{29E901E9-A1F8-4DA8-88FA-821835C94528}"/>
    <dgm:cxn modelId="{85F102B1-7516-47F8-A6CB-A05B70B13DED}" type="presOf" srcId="{DB1F1125-81BE-4DDA-A336-5B3CCDE837F7}" destId="{8990F2ED-F1D3-4E4C-B2BC-599B57375A84}" srcOrd="0" destOrd="0" presId="urn:microsoft.com/office/officeart/2008/layout/BendingPictureCaptionList"/>
    <dgm:cxn modelId="{64C7B361-566E-48B3-B0CB-59813C85F441}" srcId="{DB1F1125-81BE-4DDA-A336-5B3CCDE837F7}" destId="{6238F8BB-A87D-4E4F-A010-F61A78BA2F2E}" srcOrd="3" destOrd="0" parTransId="{E116F165-DD8A-4F67-9A65-64DED421751D}" sibTransId="{B6FDA243-5456-4A33-85A4-123D3EA9028D}"/>
    <dgm:cxn modelId="{6AACF9B5-5100-4F7A-A768-2F32E32284C8}" srcId="{DB1F1125-81BE-4DDA-A336-5B3CCDE837F7}" destId="{CE7F7359-9569-414F-BBD8-2E2FAAE4968D}" srcOrd="2" destOrd="0" parTransId="{1CCE1743-B509-4A56-BD8F-DC9438B4F8F8}" sibTransId="{C1F7380C-5717-4F85-9DAC-07640CE1D979}"/>
    <dgm:cxn modelId="{DBD4EBFC-B8B2-4694-8405-396DFD7B1038}" type="presOf" srcId="{3A41AEEB-A126-4263-AC73-B4853818FC9F}" destId="{00307FE4-BE4B-402D-AA6D-B8FA8AF8FA23}" srcOrd="0" destOrd="0" presId="urn:microsoft.com/office/officeart/2008/layout/BendingPictureCaptionList"/>
    <dgm:cxn modelId="{096F37FD-A3C7-4CF0-916A-E6A85B3D0EB1}" type="presOf" srcId="{CE7F7359-9569-414F-BBD8-2E2FAAE4968D}" destId="{3CFC98FE-A6F4-4D07-A170-0AE60771B4CF}" srcOrd="0" destOrd="0" presId="urn:microsoft.com/office/officeart/2008/layout/BendingPictureCaptionList"/>
    <dgm:cxn modelId="{D4F199D3-8C61-47D7-9F82-8C6E067D64E4}" type="presParOf" srcId="{8990F2ED-F1D3-4E4C-B2BC-599B57375A84}" destId="{06C93AC0-FBDC-48D4-B60D-B584A5B97159}" srcOrd="0" destOrd="0" presId="urn:microsoft.com/office/officeart/2008/layout/BendingPictureCaptionList"/>
    <dgm:cxn modelId="{C3B79529-7B96-4464-AFB7-5F6FA3BA5B6E}" type="presParOf" srcId="{06C93AC0-FBDC-48D4-B60D-B584A5B97159}" destId="{F87FA219-1617-43A1-BEFB-AC7AEA306ADD}" srcOrd="0" destOrd="0" presId="urn:microsoft.com/office/officeart/2008/layout/BendingPictureCaptionList"/>
    <dgm:cxn modelId="{8E24CF1E-DB70-41F9-AAC8-6323CF82E4D3}" type="presParOf" srcId="{06C93AC0-FBDC-48D4-B60D-B584A5B97159}" destId="{B0A22828-B338-430B-8249-4FAB6C7A6E44}" srcOrd="1" destOrd="0" presId="urn:microsoft.com/office/officeart/2008/layout/BendingPictureCaptionList"/>
    <dgm:cxn modelId="{DA16028A-3088-4FFD-9731-CE99502C81C0}" type="presParOf" srcId="{8990F2ED-F1D3-4E4C-B2BC-599B57375A84}" destId="{DE99D8E9-1EB8-4838-9C82-AD3B56AF95D7}" srcOrd="1" destOrd="0" presId="urn:microsoft.com/office/officeart/2008/layout/BendingPictureCaptionList"/>
    <dgm:cxn modelId="{BB30DDAE-8692-471A-878C-E2751ACB85B9}" type="presParOf" srcId="{8990F2ED-F1D3-4E4C-B2BC-599B57375A84}" destId="{7081D4E1-0FBF-43B4-B56A-1ECA61A3FFF5}" srcOrd="2" destOrd="0" presId="urn:microsoft.com/office/officeart/2008/layout/BendingPictureCaptionList"/>
    <dgm:cxn modelId="{9F874A76-0114-4BE2-ADF5-F1C612B54D89}" type="presParOf" srcId="{7081D4E1-0FBF-43B4-B56A-1ECA61A3FFF5}" destId="{C1BE9E18-223F-4EA5-82D7-8D38749E0D71}" srcOrd="0" destOrd="0" presId="urn:microsoft.com/office/officeart/2008/layout/BendingPictureCaptionList"/>
    <dgm:cxn modelId="{F1E777F0-2659-4C6B-A7FE-DBD7C8580075}" type="presParOf" srcId="{7081D4E1-0FBF-43B4-B56A-1ECA61A3FFF5}" destId="{9A9DC6D2-1F2B-4AF0-B720-D2B0E986F3AC}" srcOrd="1" destOrd="0" presId="urn:microsoft.com/office/officeart/2008/layout/BendingPictureCaptionList"/>
    <dgm:cxn modelId="{DEA1EF12-AFAB-43DC-84D9-AE96CC078012}" type="presParOf" srcId="{8990F2ED-F1D3-4E4C-B2BC-599B57375A84}" destId="{4F9955D6-3D35-4791-9000-D9E72E08435D}" srcOrd="3" destOrd="0" presId="urn:microsoft.com/office/officeart/2008/layout/BendingPictureCaptionList"/>
    <dgm:cxn modelId="{FC85C312-56DB-4853-9C86-9A2D05477000}" type="presParOf" srcId="{8990F2ED-F1D3-4E4C-B2BC-599B57375A84}" destId="{5D82CA91-0C59-4ED5-9BF7-F87A53E2B6C7}" srcOrd="4" destOrd="0" presId="urn:microsoft.com/office/officeart/2008/layout/BendingPictureCaptionList"/>
    <dgm:cxn modelId="{2558AD8E-8A24-441A-BF43-B9B384B5F5CF}" type="presParOf" srcId="{5D82CA91-0C59-4ED5-9BF7-F87A53E2B6C7}" destId="{03F83F24-1000-4953-AA1A-098B00ADCB0E}" srcOrd="0" destOrd="0" presId="urn:microsoft.com/office/officeart/2008/layout/BendingPictureCaptionList"/>
    <dgm:cxn modelId="{074DC14F-E992-4A23-83FD-3C31D5E1FEE6}" type="presParOf" srcId="{5D82CA91-0C59-4ED5-9BF7-F87A53E2B6C7}" destId="{3CFC98FE-A6F4-4D07-A170-0AE60771B4CF}" srcOrd="1" destOrd="0" presId="urn:microsoft.com/office/officeart/2008/layout/BendingPictureCaptionList"/>
    <dgm:cxn modelId="{D8A15C39-739E-4318-8AC1-E14FC818767A}" type="presParOf" srcId="{8990F2ED-F1D3-4E4C-B2BC-599B57375A84}" destId="{D16F1F79-D15A-434E-98A9-F2687C4147D7}" srcOrd="5" destOrd="0" presId="urn:microsoft.com/office/officeart/2008/layout/BendingPictureCaptionList"/>
    <dgm:cxn modelId="{47C73BA1-97E4-49E4-9F91-E04854834FA1}" type="presParOf" srcId="{8990F2ED-F1D3-4E4C-B2BC-599B57375A84}" destId="{46900E85-EE76-47DC-BBE9-56BAC74E3EF5}" srcOrd="6" destOrd="0" presId="urn:microsoft.com/office/officeart/2008/layout/BendingPictureCaptionList"/>
    <dgm:cxn modelId="{1A3E2A07-5262-4695-B7A0-813B344C9DCD}" type="presParOf" srcId="{46900E85-EE76-47DC-BBE9-56BAC74E3EF5}" destId="{0D0E9999-2E8A-4137-AD1F-71B5013ECE8C}" srcOrd="0" destOrd="0" presId="urn:microsoft.com/office/officeart/2008/layout/BendingPictureCaptionList"/>
    <dgm:cxn modelId="{92E846B5-D00D-4084-AFB0-36E4D4853644}" type="presParOf" srcId="{46900E85-EE76-47DC-BBE9-56BAC74E3EF5}" destId="{9CF02179-3C08-4429-A7E1-B6A973888E12}" srcOrd="1" destOrd="0" presId="urn:microsoft.com/office/officeart/2008/layout/BendingPictureCaptionList"/>
    <dgm:cxn modelId="{74EA0D92-C917-4A61-B4D0-812B15931F71}" type="presParOf" srcId="{8990F2ED-F1D3-4E4C-B2BC-599B57375A84}" destId="{0D5C76C0-58F7-42BA-8DFF-D5681D94AA4E}" srcOrd="7" destOrd="0" presId="urn:microsoft.com/office/officeart/2008/layout/BendingPictureCaptionList"/>
    <dgm:cxn modelId="{8A8207F3-4162-49EF-84F1-8A5207196DA7}" type="presParOf" srcId="{8990F2ED-F1D3-4E4C-B2BC-599B57375A84}" destId="{2FB890FC-D74E-4046-B7F2-13183279F9B0}" srcOrd="8" destOrd="0" presId="urn:microsoft.com/office/officeart/2008/layout/BendingPictureCaptionList"/>
    <dgm:cxn modelId="{51C82A6A-9254-492D-9B32-94B475ABFD34}" type="presParOf" srcId="{2FB890FC-D74E-4046-B7F2-13183279F9B0}" destId="{D1122804-F233-4BC3-AA5B-5922FAD24F15}" srcOrd="0" destOrd="0" presId="urn:microsoft.com/office/officeart/2008/layout/BendingPictureCaptionList"/>
    <dgm:cxn modelId="{4AA07475-0A3E-4120-8C10-1F9366202675}" type="presParOf" srcId="{2FB890FC-D74E-4046-B7F2-13183279F9B0}" destId="{8AEEE95F-48FB-4D75-9870-59FF70BB24A5}" srcOrd="1" destOrd="0" presId="urn:microsoft.com/office/officeart/2008/layout/BendingPictureCaptionList"/>
    <dgm:cxn modelId="{E82953AC-375A-4DF2-8E94-DD5785065CDA}" type="presParOf" srcId="{8990F2ED-F1D3-4E4C-B2BC-599B57375A84}" destId="{9DCE23DF-FA12-471D-B06D-AED6C3C2AB6F}" srcOrd="9" destOrd="0" presId="urn:microsoft.com/office/officeart/2008/layout/BendingPictureCaptionList"/>
    <dgm:cxn modelId="{A99B5400-7F17-4214-8F3B-8AD61C6EEADC}" type="presParOf" srcId="{8990F2ED-F1D3-4E4C-B2BC-599B57375A84}" destId="{D3C0A19E-A275-4259-9C6A-D43417FD667D}" srcOrd="10" destOrd="0" presId="urn:microsoft.com/office/officeart/2008/layout/BendingPictureCaptionList"/>
    <dgm:cxn modelId="{FD939C89-F983-4C99-94EC-2A60F3A06792}" type="presParOf" srcId="{D3C0A19E-A275-4259-9C6A-D43417FD667D}" destId="{210B6358-1811-4B8D-A0F9-2857A5D8B0D1}" srcOrd="0" destOrd="0" presId="urn:microsoft.com/office/officeart/2008/layout/BendingPictureCaptionList"/>
    <dgm:cxn modelId="{98297B60-4E9E-4F58-BEB4-A3C7CD108781}" type="presParOf" srcId="{D3C0A19E-A275-4259-9C6A-D43417FD667D}" destId="{00307FE4-BE4B-402D-AA6D-B8FA8AF8FA2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68D3CE-9C6E-47E0-AF71-0608F776CBCD}" type="doc">
      <dgm:prSet loTypeId="urn:microsoft.com/office/officeart/2005/8/layout/vList2#1" loCatId="list" qsTypeId="urn:microsoft.com/office/officeart/2005/8/quickstyle/simple1#9" qsCatId="simple" csTypeId="urn:microsoft.com/office/officeart/2005/8/colors/colorful5#1" csCatId="colorful" phldr="1"/>
      <dgm:spPr/>
      <dgm:t>
        <a:bodyPr/>
        <a:lstStyle/>
        <a:p>
          <a:endParaRPr lang="hr-HR"/>
        </a:p>
      </dgm:t>
    </dgm:pt>
    <dgm:pt modelId="{A073B721-31A8-4589-B609-C8702194D5B7}">
      <dgm:prSet phldrT="[Tekst]" custT="1"/>
      <dgm:spPr/>
      <dgm:t>
        <a:bodyPr/>
        <a:lstStyle/>
        <a:p>
          <a:r>
            <a:rPr lang="hr-HR" sz="2400" b="1" dirty="0">
              <a:latin typeface="+mj-lt"/>
            </a:rPr>
            <a:t>Zdravstvene ustanove - </a:t>
          </a:r>
          <a:r>
            <a:rPr lang="hr-HR" sz="2400" dirty="0">
              <a:latin typeface="+mj-lt"/>
            </a:rPr>
            <a:t>bolnički odjeli, liječničke ordinacije, specijalističke i dijagnostičke ordinacije,  zdravstveni zavodi, ustanove za zdravstvenu njegu  </a:t>
          </a:r>
        </a:p>
      </dgm:t>
    </dgm:pt>
    <dgm:pt modelId="{19127273-B455-4E28-A47E-1E3A6BB7CB1D}" type="parTrans" cxnId="{21A7AC7D-34A5-468B-8727-8A87C0DF4D65}">
      <dgm:prSet/>
      <dgm:spPr/>
      <dgm:t>
        <a:bodyPr/>
        <a:lstStyle/>
        <a:p>
          <a:endParaRPr lang="hr-HR"/>
        </a:p>
      </dgm:t>
    </dgm:pt>
    <dgm:pt modelId="{67C540B2-ED6C-409A-B5A5-4323DCDC8400}" type="sibTrans" cxnId="{21A7AC7D-34A5-468B-8727-8A87C0DF4D65}">
      <dgm:prSet/>
      <dgm:spPr/>
      <dgm:t>
        <a:bodyPr/>
        <a:lstStyle/>
        <a:p>
          <a:endParaRPr lang="hr-HR"/>
        </a:p>
      </dgm:t>
    </dgm:pt>
    <dgm:pt modelId="{E516D4C0-8502-4D07-A98B-F9258A26AAF8}">
      <dgm:prSet phldrT="[Tekst]" custT="1"/>
      <dgm:spPr/>
      <dgm:t>
        <a:bodyPr/>
        <a:lstStyle/>
        <a:p>
          <a:r>
            <a:rPr lang="hr-HR" sz="2400" b="1" dirty="0">
              <a:latin typeface="+mj-lt"/>
            </a:rPr>
            <a:t>Ustanove socijalne skrbi - </a:t>
          </a:r>
          <a:r>
            <a:rPr lang="hr-HR" sz="2400" b="0" dirty="0">
              <a:latin typeface="+mj-lt"/>
            </a:rPr>
            <a:t>domovi za starije i nemoćne osobe, domovi za djecu bez odgovarajuće roditeljske skrbi, ustanove za djecu i mladež s teškoćama u razvoju</a:t>
          </a:r>
        </a:p>
      </dgm:t>
    </dgm:pt>
    <dgm:pt modelId="{25E346DB-E733-41E6-9998-7BA84A7C831E}" type="parTrans" cxnId="{C538EF35-C944-4113-9C6D-C31D50735D82}">
      <dgm:prSet/>
      <dgm:spPr/>
      <dgm:t>
        <a:bodyPr/>
        <a:lstStyle/>
        <a:p>
          <a:endParaRPr lang="hr-HR"/>
        </a:p>
      </dgm:t>
    </dgm:pt>
    <dgm:pt modelId="{85FD136D-7EDD-42F1-80DF-D7854284049C}" type="sibTrans" cxnId="{C538EF35-C944-4113-9C6D-C31D50735D82}">
      <dgm:prSet/>
      <dgm:spPr/>
      <dgm:t>
        <a:bodyPr/>
        <a:lstStyle/>
        <a:p>
          <a:endParaRPr lang="hr-HR"/>
        </a:p>
      </dgm:t>
    </dgm:pt>
    <dgm:pt modelId="{292917AF-41B5-4B83-A9E3-8407D0DB9824}">
      <dgm:prSet phldrT="[Tekst]" custT="1"/>
      <dgm:spPr/>
      <dgm:t>
        <a:bodyPr/>
        <a:lstStyle/>
        <a:p>
          <a:r>
            <a:rPr lang="hr-HR" sz="2400" b="1" dirty="0">
              <a:latin typeface="+mj-lt"/>
            </a:rPr>
            <a:t>Ustanove iz odgojno obrazovnog sustava – </a:t>
          </a:r>
          <a:r>
            <a:rPr lang="hr-HR" sz="2400" b="0" dirty="0">
              <a:latin typeface="+mj-lt"/>
            </a:rPr>
            <a:t>vrtići, centar za odgoj i obrazovanje</a:t>
          </a:r>
        </a:p>
      </dgm:t>
    </dgm:pt>
    <dgm:pt modelId="{DE0F04AD-2ADF-4B67-9225-3D02ECB72A3A}" type="parTrans" cxnId="{113EB52B-2171-487A-B96F-868FCCC40B88}">
      <dgm:prSet/>
      <dgm:spPr/>
      <dgm:t>
        <a:bodyPr/>
        <a:lstStyle/>
        <a:p>
          <a:endParaRPr lang="hr-HR"/>
        </a:p>
      </dgm:t>
    </dgm:pt>
    <dgm:pt modelId="{DF905162-01A4-4DB7-A833-5FF6BA15CDA9}" type="sibTrans" cxnId="{113EB52B-2171-487A-B96F-868FCCC40B88}">
      <dgm:prSet/>
      <dgm:spPr/>
      <dgm:t>
        <a:bodyPr/>
        <a:lstStyle/>
        <a:p>
          <a:endParaRPr lang="hr-HR"/>
        </a:p>
      </dgm:t>
    </dgm:pt>
    <dgm:pt modelId="{D943F32B-F4B0-4D24-B51D-1328DBA13AD3}">
      <dgm:prSet phldrT="[Tekst]" custT="1"/>
      <dgm:spPr/>
      <dgm:t>
        <a:bodyPr/>
        <a:lstStyle/>
        <a:p>
          <a:r>
            <a:rPr lang="hr-HR" sz="2400" b="1" dirty="0">
              <a:latin typeface="+mj-lt"/>
            </a:rPr>
            <a:t>Ustanove u zatvorskom sustavu</a:t>
          </a:r>
        </a:p>
      </dgm:t>
    </dgm:pt>
    <dgm:pt modelId="{60C0790B-22B1-4B8A-8524-40762A381F50}" type="parTrans" cxnId="{DF9A7CAF-CF8E-49AE-85A0-06A36A0BF8F0}">
      <dgm:prSet/>
      <dgm:spPr/>
      <dgm:t>
        <a:bodyPr/>
        <a:lstStyle/>
        <a:p>
          <a:endParaRPr lang="hr-HR"/>
        </a:p>
      </dgm:t>
    </dgm:pt>
    <dgm:pt modelId="{EFA45A13-DF6D-43BD-8AEC-E01C415B9FEB}" type="sibTrans" cxnId="{DF9A7CAF-CF8E-49AE-85A0-06A36A0BF8F0}">
      <dgm:prSet/>
      <dgm:spPr/>
      <dgm:t>
        <a:bodyPr/>
        <a:lstStyle/>
        <a:p>
          <a:endParaRPr lang="hr-HR"/>
        </a:p>
      </dgm:t>
    </dgm:pt>
    <dgm:pt modelId="{A38C566B-53A0-45A1-8D59-2747A9D63752}" type="pres">
      <dgm:prSet presAssocID="{CD68D3CE-9C6E-47E0-AF71-0608F776CB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8D84E6C-D9A1-47B7-91AE-99C60FE995AB}" type="pres">
      <dgm:prSet presAssocID="{A073B721-31A8-4589-B609-C8702194D5B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D0356D1-1AA4-49E8-8F4F-E9F9293A138A}" type="pres">
      <dgm:prSet presAssocID="{67C540B2-ED6C-409A-B5A5-4323DCDC8400}" presName="spacer" presStyleCnt="0"/>
      <dgm:spPr/>
    </dgm:pt>
    <dgm:pt modelId="{8D8D202E-7A83-4EE5-9A2F-FAA3EBEF0D4F}" type="pres">
      <dgm:prSet presAssocID="{E516D4C0-8502-4D07-A98B-F9258A26AAF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BDDBC8B-C463-469B-B157-FAE3AD924385}" type="pres">
      <dgm:prSet presAssocID="{85FD136D-7EDD-42F1-80DF-D7854284049C}" presName="spacer" presStyleCnt="0"/>
      <dgm:spPr/>
    </dgm:pt>
    <dgm:pt modelId="{49E8F301-66C5-4D97-8B0D-DB9934FB1588}" type="pres">
      <dgm:prSet presAssocID="{292917AF-41B5-4B83-A9E3-8407D0DB982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FBA4252-C6D5-4FED-8CAA-B8C1893C0A00}" type="pres">
      <dgm:prSet presAssocID="{DF905162-01A4-4DB7-A833-5FF6BA15CDA9}" presName="spacer" presStyleCnt="0"/>
      <dgm:spPr/>
    </dgm:pt>
    <dgm:pt modelId="{31AEB1BB-7719-4B73-AAD0-E3999BCD4F59}" type="pres">
      <dgm:prSet presAssocID="{D943F32B-F4B0-4D24-B51D-1328DBA13AD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F9A7CAF-CF8E-49AE-85A0-06A36A0BF8F0}" srcId="{CD68D3CE-9C6E-47E0-AF71-0608F776CBCD}" destId="{D943F32B-F4B0-4D24-B51D-1328DBA13AD3}" srcOrd="3" destOrd="0" parTransId="{60C0790B-22B1-4B8A-8524-40762A381F50}" sibTransId="{EFA45A13-DF6D-43BD-8AEC-E01C415B9FEB}"/>
    <dgm:cxn modelId="{21A7AC7D-34A5-468B-8727-8A87C0DF4D65}" srcId="{CD68D3CE-9C6E-47E0-AF71-0608F776CBCD}" destId="{A073B721-31A8-4589-B609-C8702194D5B7}" srcOrd="0" destOrd="0" parTransId="{19127273-B455-4E28-A47E-1E3A6BB7CB1D}" sibTransId="{67C540B2-ED6C-409A-B5A5-4323DCDC8400}"/>
    <dgm:cxn modelId="{113EB52B-2171-487A-B96F-868FCCC40B88}" srcId="{CD68D3CE-9C6E-47E0-AF71-0608F776CBCD}" destId="{292917AF-41B5-4B83-A9E3-8407D0DB9824}" srcOrd="2" destOrd="0" parTransId="{DE0F04AD-2ADF-4B67-9225-3D02ECB72A3A}" sibTransId="{DF905162-01A4-4DB7-A833-5FF6BA15CDA9}"/>
    <dgm:cxn modelId="{1070AB82-BEB1-440B-A481-4DA6555A5152}" type="presOf" srcId="{A073B721-31A8-4589-B609-C8702194D5B7}" destId="{E8D84E6C-D9A1-47B7-91AE-99C60FE995AB}" srcOrd="0" destOrd="0" presId="urn:microsoft.com/office/officeart/2005/8/layout/vList2#1"/>
    <dgm:cxn modelId="{5DAA4913-359D-4077-A913-B2AF6144847E}" type="presOf" srcId="{D943F32B-F4B0-4D24-B51D-1328DBA13AD3}" destId="{31AEB1BB-7719-4B73-AAD0-E3999BCD4F59}" srcOrd="0" destOrd="0" presId="urn:microsoft.com/office/officeart/2005/8/layout/vList2#1"/>
    <dgm:cxn modelId="{C538EF35-C944-4113-9C6D-C31D50735D82}" srcId="{CD68D3CE-9C6E-47E0-AF71-0608F776CBCD}" destId="{E516D4C0-8502-4D07-A98B-F9258A26AAF8}" srcOrd="1" destOrd="0" parTransId="{25E346DB-E733-41E6-9998-7BA84A7C831E}" sibTransId="{85FD136D-7EDD-42F1-80DF-D7854284049C}"/>
    <dgm:cxn modelId="{001493C8-FD7F-412B-B53E-0C13B23703AE}" type="presOf" srcId="{E516D4C0-8502-4D07-A98B-F9258A26AAF8}" destId="{8D8D202E-7A83-4EE5-9A2F-FAA3EBEF0D4F}" srcOrd="0" destOrd="0" presId="urn:microsoft.com/office/officeart/2005/8/layout/vList2#1"/>
    <dgm:cxn modelId="{15D65568-16A5-4B4A-ADDE-00EE5819B833}" type="presOf" srcId="{292917AF-41B5-4B83-A9E3-8407D0DB9824}" destId="{49E8F301-66C5-4D97-8B0D-DB9934FB1588}" srcOrd="0" destOrd="0" presId="urn:microsoft.com/office/officeart/2005/8/layout/vList2#1"/>
    <dgm:cxn modelId="{D143CBB0-9416-4631-A2B4-DE7793CDD052}" type="presOf" srcId="{CD68D3CE-9C6E-47E0-AF71-0608F776CBCD}" destId="{A38C566B-53A0-45A1-8D59-2747A9D63752}" srcOrd="0" destOrd="0" presId="urn:microsoft.com/office/officeart/2005/8/layout/vList2#1"/>
    <dgm:cxn modelId="{3761763D-C9D8-4226-9C88-5D9B42772BE1}" type="presParOf" srcId="{A38C566B-53A0-45A1-8D59-2747A9D63752}" destId="{E8D84E6C-D9A1-47B7-91AE-99C60FE995AB}" srcOrd="0" destOrd="0" presId="urn:microsoft.com/office/officeart/2005/8/layout/vList2#1"/>
    <dgm:cxn modelId="{F1023244-4EDE-4BB9-9D63-717DA2AA901D}" type="presParOf" srcId="{A38C566B-53A0-45A1-8D59-2747A9D63752}" destId="{0D0356D1-1AA4-49E8-8F4F-E9F9293A138A}" srcOrd="1" destOrd="0" presId="urn:microsoft.com/office/officeart/2005/8/layout/vList2#1"/>
    <dgm:cxn modelId="{64C03B34-673E-4D5F-8561-80E97A427930}" type="presParOf" srcId="{A38C566B-53A0-45A1-8D59-2747A9D63752}" destId="{8D8D202E-7A83-4EE5-9A2F-FAA3EBEF0D4F}" srcOrd="2" destOrd="0" presId="urn:microsoft.com/office/officeart/2005/8/layout/vList2#1"/>
    <dgm:cxn modelId="{8E592D0E-3A9A-4D41-B5E1-21D69CDD9B8B}" type="presParOf" srcId="{A38C566B-53A0-45A1-8D59-2747A9D63752}" destId="{4BDDBC8B-C463-469B-B157-FAE3AD924385}" srcOrd="3" destOrd="0" presId="urn:microsoft.com/office/officeart/2005/8/layout/vList2#1"/>
    <dgm:cxn modelId="{C0808559-2384-4906-BD32-2EAF75323C56}" type="presParOf" srcId="{A38C566B-53A0-45A1-8D59-2747A9D63752}" destId="{49E8F301-66C5-4D97-8B0D-DB9934FB1588}" srcOrd="4" destOrd="0" presId="urn:microsoft.com/office/officeart/2005/8/layout/vList2#1"/>
    <dgm:cxn modelId="{DD0C160B-12F7-4D6D-9B48-1312B98357A1}" type="presParOf" srcId="{A38C566B-53A0-45A1-8D59-2747A9D63752}" destId="{EFBA4252-C6D5-4FED-8CAA-B8C1893C0A00}" srcOrd="5" destOrd="0" presId="urn:microsoft.com/office/officeart/2005/8/layout/vList2#1"/>
    <dgm:cxn modelId="{6A4A037B-221A-42B5-94CB-EA85B03A2DA2}" type="presParOf" srcId="{A38C566B-53A0-45A1-8D59-2747A9D63752}" destId="{31AEB1BB-7719-4B73-AAD0-E3999BCD4F59}" srcOrd="6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7F801-37B6-43AB-A878-85B79E4D7077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A3C7D-C78B-4A4F-9303-1D1A954C3FF3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b="1" kern="1200" dirty="0">
              <a:latin typeface="+mj-lt"/>
            </a:rPr>
            <a:t>Medicinska sestra opće njege / medicinski tehničar opće njege</a:t>
          </a:r>
        </a:p>
      </dsp:txBody>
      <dsp:txXfrm>
        <a:off x="678914" y="525899"/>
        <a:ext cx="4067491" cy="2525499"/>
      </dsp:txXfrm>
    </dsp:sp>
    <dsp:sp modelId="{7413C5B2-9B1F-4F49-84D7-02E71ABB8DA7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A3A28-7221-439D-8483-B443206B480A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b="1" kern="1200" dirty="0">
              <a:latin typeface="+mj-lt"/>
            </a:rPr>
            <a:t>Fizioterapeutski tehničar / fizioterapeutska tehničarka</a:t>
          </a:r>
        </a:p>
      </dsp:txBody>
      <dsp:txXfrm>
        <a:off x="5842357" y="525899"/>
        <a:ext cx="4067491" cy="25254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CA67D-CFCB-4AE6-886D-3E8BDF0ABC6E}">
      <dsp:nvSpPr>
        <dsp:cNvPr id="0" name=""/>
        <dsp:cNvSpPr/>
      </dsp:nvSpPr>
      <dsp:spPr>
        <a:xfrm>
          <a:off x="0" y="357"/>
          <a:ext cx="6851560" cy="37081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+mj-lt"/>
            </a:rPr>
            <a:t>- opće, dnevne ili kliničke bolnice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+mj-lt"/>
            </a:rPr>
            <a:t>- specijalne bolnice za rehabilitaciju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+mj-lt"/>
            </a:rPr>
            <a:t>- domovi zdravlja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+mj-lt"/>
            </a:rPr>
            <a:t>- domovi umirovljenika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+mj-lt"/>
            </a:rPr>
            <a:t>- centri za rehabilitaciju osoba s posebnim  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+mj-lt"/>
            </a:rPr>
            <a:t>  potrebama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+mj-lt"/>
            </a:rPr>
            <a:t>- ustanove za njegu i rehabilitaciju u kući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 dirty="0">
            <a:latin typeface="+mj-lt"/>
          </a:endParaRPr>
        </a:p>
      </dsp:txBody>
      <dsp:txXfrm>
        <a:off x="181016" y="181373"/>
        <a:ext cx="6489528" cy="3346090"/>
      </dsp:txXfrm>
    </dsp:sp>
    <dsp:sp modelId="{7F534839-84F5-4C66-9284-6099EE47FD6F}">
      <dsp:nvSpPr>
        <dsp:cNvPr id="0" name=""/>
        <dsp:cNvSpPr/>
      </dsp:nvSpPr>
      <dsp:spPr>
        <a:xfrm>
          <a:off x="0" y="3719209"/>
          <a:ext cx="6851560" cy="313843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+mj-lt"/>
            </a:rPr>
            <a:t>- fitness centri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+mj-lt"/>
            </a:rPr>
            <a:t>- sportski klubovi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+mj-lt"/>
            </a:rPr>
            <a:t>- škole, vrtići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>
              <a:latin typeface="+mj-lt"/>
            </a:rPr>
            <a:t>- dnevni centri za skrb o starijim osobama</a:t>
          </a:r>
        </a:p>
      </dsp:txBody>
      <dsp:txXfrm>
        <a:off x="153206" y="3872415"/>
        <a:ext cx="6545148" cy="2832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BBAD0-D336-4621-B45E-E7013DB620CF}">
      <dsp:nvSpPr>
        <dsp:cNvPr id="0" name=""/>
        <dsp:cNvSpPr/>
      </dsp:nvSpPr>
      <dsp:spPr>
        <a:xfrm>
          <a:off x="1768" y="868521"/>
          <a:ext cx="2343931" cy="2343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>
              <a:latin typeface="+mj-lt"/>
            </a:rPr>
            <a:t>2 godine </a:t>
          </a:r>
          <a:r>
            <a:rPr lang="hr-HR" sz="1800" kern="1200" dirty="0">
              <a:latin typeface="+mj-lt"/>
            </a:rPr>
            <a:t>općeobrazovno djela kurikuluma</a:t>
          </a:r>
        </a:p>
      </dsp:txBody>
      <dsp:txXfrm>
        <a:off x="345029" y="1211782"/>
        <a:ext cx="1657409" cy="1657409"/>
      </dsp:txXfrm>
    </dsp:sp>
    <dsp:sp modelId="{1E589E9B-0D58-4B5B-84D4-171B69327373}">
      <dsp:nvSpPr>
        <dsp:cNvPr id="0" name=""/>
        <dsp:cNvSpPr/>
      </dsp:nvSpPr>
      <dsp:spPr>
        <a:xfrm>
          <a:off x="2536026" y="1360746"/>
          <a:ext cx="1359480" cy="135948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500" kern="1200"/>
        </a:p>
      </dsp:txBody>
      <dsp:txXfrm>
        <a:off x="2716225" y="1880611"/>
        <a:ext cx="999082" cy="319750"/>
      </dsp:txXfrm>
    </dsp:sp>
    <dsp:sp modelId="{9A6F9FC9-E0DA-43D6-B9A8-29719BC5B5BB}">
      <dsp:nvSpPr>
        <dsp:cNvPr id="0" name=""/>
        <dsp:cNvSpPr/>
      </dsp:nvSpPr>
      <dsp:spPr>
        <a:xfrm>
          <a:off x="4085834" y="847261"/>
          <a:ext cx="2343931" cy="2343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>
              <a:latin typeface="+mj-lt"/>
            </a:rPr>
            <a:t>3 godine </a:t>
          </a:r>
          <a:r>
            <a:rPr lang="hr-HR" sz="1800" kern="1200" dirty="0">
              <a:latin typeface="+mj-lt"/>
            </a:rPr>
            <a:t>strukovnog djela kurikuluma</a:t>
          </a:r>
        </a:p>
      </dsp:txBody>
      <dsp:txXfrm>
        <a:off x="4429095" y="1190522"/>
        <a:ext cx="1657409" cy="1657409"/>
      </dsp:txXfrm>
    </dsp:sp>
    <dsp:sp modelId="{4BA2261B-406D-422F-B366-EF19FEA95582}">
      <dsp:nvSpPr>
        <dsp:cNvPr id="0" name=""/>
        <dsp:cNvSpPr/>
      </dsp:nvSpPr>
      <dsp:spPr>
        <a:xfrm>
          <a:off x="6620092" y="1360746"/>
          <a:ext cx="1359480" cy="1359480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500" kern="1200"/>
        </a:p>
      </dsp:txBody>
      <dsp:txXfrm>
        <a:off x="6800291" y="1640799"/>
        <a:ext cx="999082" cy="799374"/>
      </dsp:txXfrm>
    </dsp:sp>
    <dsp:sp modelId="{C4833EEA-8056-4304-8F6A-AA636AD4C6ED}">
      <dsp:nvSpPr>
        <dsp:cNvPr id="0" name=""/>
        <dsp:cNvSpPr/>
      </dsp:nvSpPr>
      <dsp:spPr>
        <a:xfrm>
          <a:off x="8169900" y="868521"/>
          <a:ext cx="2343931" cy="2343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>
              <a:latin typeface="+mj-lt"/>
            </a:rPr>
            <a:t>5 godina obrazovanja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u="sng" kern="1200" dirty="0">
              <a:latin typeface="+mj-lt"/>
            </a:rPr>
            <a:t>Nema pripravničkog staža niti stručnog ispita</a:t>
          </a:r>
        </a:p>
      </dsp:txBody>
      <dsp:txXfrm>
        <a:off x="8513161" y="1211782"/>
        <a:ext cx="1657409" cy="1657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D8FC7-89F4-4253-BCAD-4CBF7BD6DE5D}">
      <dsp:nvSpPr>
        <dsp:cNvPr id="0" name=""/>
        <dsp:cNvSpPr/>
      </dsp:nvSpPr>
      <dsp:spPr>
        <a:xfrm>
          <a:off x="4372" y="395842"/>
          <a:ext cx="2608802" cy="26088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1" kern="1200" dirty="0">
              <a:latin typeface="+mj-lt"/>
            </a:rPr>
            <a:t>4 godine općeobrazovnog i strukovnog djela kurikuluma</a:t>
          </a:r>
        </a:p>
      </dsp:txBody>
      <dsp:txXfrm>
        <a:off x="386422" y="777892"/>
        <a:ext cx="1844702" cy="1844702"/>
      </dsp:txXfrm>
    </dsp:sp>
    <dsp:sp modelId="{F2733EE8-81D0-4093-83BB-71810A04E593}">
      <dsp:nvSpPr>
        <dsp:cNvPr id="0" name=""/>
        <dsp:cNvSpPr/>
      </dsp:nvSpPr>
      <dsp:spPr>
        <a:xfrm>
          <a:off x="2623766" y="943690"/>
          <a:ext cx="1513105" cy="151310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700" kern="1200"/>
        </a:p>
      </dsp:txBody>
      <dsp:txXfrm>
        <a:off x="2824328" y="1522301"/>
        <a:ext cx="1111981" cy="355883"/>
      </dsp:txXfrm>
    </dsp:sp>
    <dsp:sp modelId="{A353B0CF-B435-4126-BB89-DF62AD7E924B}">
      <dsp:nvSpPr>
        <dsp:cNvPr id="0" name=""/>
        <dsp:cNvSpPr/>
      </dsp:nvSpPr>
      <dsp:spPr>
        <a:xfrm>
          <a:off x="4147463" y="395842"/>
          <a:ext cx="2608802" cy="26088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1" i="0" kern="1200" dirty="0">
              <a:latin typeface="+mj-lt"/>
            </a:rPr>
            <a:t>1 godina pripravničkog staža i stručni ispit</a:t>
          </a:r>
        </a:p>
      </dsp:txBody>
      <dsp:txXfrm>
        <a:off x="4529513" y="777892"/>
        <a:ext cx="1844702" cy="1844702"/>
      </dsp:txXfrm>
    </dsp:sp>
    <dsp:sp modelId="{C76C3022-8AF9-4A93-BAC0-93979A20EF97}">
      <dsp:nvSpPr>
        <dsp:cNvPr id="0" name=""/>
        <dsp:cNvSpPr/>
      </dsp:nvSpPr>
      <dsp:spPr>
        <a:xfrm>
          <a:off x="6755775" y="980230"/>
          <a:ext cx="1513105" cy="151310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700" kern="1200"/>
        </a:p>
      </dsp:txBody>
      <dsp:txXfrm>
        <a:off x="6956337" y="1291930"/>
        <a:ext cx="1111981" cy="889705"/>
      </dsp:txXfrm>
    </dsp:sp>
    <dsp:sp modelId="{4D949161-0338-46CC-8ED7-5F1E0C345601}">
      <dsp:nvSpPr>
        <dsp:cNvPr id="0" name=""/>
        <dsp:cNvSpPr/>
      </dsp:nvSpPr>
      <dsp:spPr>
        <a:xfrm>
          <a:off x="8290554" y="395842"/>
          <a:ext cx="2608802" cy="26088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1" kern="1200" dirty="0">
              <a:latin typeface="+mj-lt"/>
            </a:rPr>
            <a:t>Ukupno 5 godina prije početka samostalnog rada</a:t>
          </a:r>
        </a:p>
      </dsp:txBody>
      <dsp:txXfrm>
        <a:off x="8672604" y="777892"/>
        <a:ext cx="1844702" cy="18447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2CF6F-C5C6-44B4-B862-91E813939CA2}">
      <dsp:nvSpPr>
        <dsp:cNvPr id="0" name=""/>
        <dsp:cNvSpPr/>
      </dsp:nvSpPr>
      <dsp:spPr>
        <a:xfrm>
          <a:off x="2244476" y="1065560"/>
          <a:ext cx="484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38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2473792" y="1108703"/>
        <a:ext cx="25749" cy="5154"/>
      </dsp:txXfrm>
    </dsp:sp>
    <dsp:sp modelId="{1F9E0D51-51F3-411C-A377-41F717D6D1A9}">
      <dsp:nvSpPr>
        <dsp:cNvPr id="0" name=""/>
        <dsp:cNvSpPr/>
      </dsp:nvSpPr>
      <dsp:spPr>
        <a:xfrm>
          <a:off x="7224" y="439565"/>
          <a:ext cx="2239051" cy="1343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1" i="0" u="none" kern="1200" dirty="0">
              <a:latin typeface="+mj-lt"/>
            </a:rPr>
            <a:t>OB Pula</a:t>
          </a:r>
        </a:p>
      </dsp:txBody>
      <dsp:txXfrm>
        <a:off x="7224" y="439565"/>
        <a:ext cx="2239051" cy="1343430"/>
      </dsp:txXfrm>
    </dsp:sp>
    <dsp:sp modelId="{76ECF95F-35C2-497D-A39F-655175450380}">
      <dsp:nvSpPr>
        <dsp:cNvPr id="0" name=""/>
        <dsp:cNvSpPr/>
      </dsp:nvSpPr>
      <dsp:spPr>
        <a:xfrm>
          <a:off x="4998509" y="1065560"/>
          <a:ext cx="484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38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5227825" y="1108703"/>
        <a:ext cx="25749" cy="5154"/>
      </dsp:txXfrm>
    </dsp:sp>
    <dsp:sp modelId="{B32C74C1-1FB0-4B4E-9787-649F69A5BAD0}">
      <dsp:nvSpPr>
        <dsp:cNvPr id="0" name=""/>
        <dsp:cNvSpPr/>
      </dsp:nvSpPr>
      <dsp:spPr>
        <a:xfrm>
          <a:off x="2761257" y="439565"/>
          <a:ext cx="2239051" cy="1343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latin typeface="+mj-lt"/>
            </a:rPr>
            <a:t>Zavod za javno zdravstvo IŽ</a:t>
          </a:r>
        </a:p>
      </dsp:txBody>
      <dsp:txXfrm>
        <a:off x="2761257" y="439565"/>
        <a:ext cx="2239051" cy="1343430"/>
      </dsp:txXfrm>
    </dsp:sp>
    <dsp:sp modelId="{B8D948BD-EED1-4468-8A83-10B2A7C4887E}">
      <dsp:nvSpPr>
        <dsp:cNvPr id="0" name=""/>
        <dsp:cNvSpPr/>
      </dsp:nvSpPr>
      <dsp:spPr>
        <a:xfrm>
          <a:off x="7752542" y="1065560"/>
          <a:ext cx="484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38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7981858" y="1108703"/>
        <a:ext cx="25749" cy="5154"/>
      </dsp:txXfrm>
    </dsp:sp>
    <dsp:sp modelId="{B084773B-08AB-45CF-A910-B49522F47F3D}">
      <dsp:nvSpPr>
        <dsp:cNvPr id="0" name=""/>
        <dsp:cNvSpPr/>
      </dsp:nvSpPr>
      <dsp:spPr>
        <a:xfrm>
          <a:off x="5515290" y="439565"/>
          <a:ext cx="2239051" cy="1343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latin typeface="+mj-lt"/>
            </a:rPr>
            <a:t>Domovi za starije i nemoćne</a:t>
          </a:r>
        </a:p>
      </dsp:txBody>
      <dsp:txXfrm>
        <a:off x="5515290" y="439565"/>
        <a:ext cx="2239051" cy="1343430"/>
      </dsp:txXfrm>
    </dsp:sp>
    <dsp:sp modelId="{5954BF6C-4A28-4218-8635-36CB30C9766C}">
      <dsp:nvSpPr>
        <dsp:cNvPr id="0" name=""/>
        <dsp:cNvSpPr/>
      </dsp:nvSpPr>
      <dsp:spPr>
        <a:xfrm>
          <a:off x="1126750" y="1781196"/>
          <a:ext cx="8262099" cy="484381"/>
        </a:xfrm>
        <a:custGeom>
          <a:avLst/>
          <a:gdLst/>
          <a:ahLst/>
          <a:cxnLst/>
          <a:rect l="0" t="0" r="0" b="0"/>
          <a:pathLst>
            <a:path>
              <a:moveTo>
                <a:pt x="8262099" y="0"/>
              </a:moveTo>
              <a:lnTo>
                <a:pt x="8262099" y="259290"/>
              </a:lnTo>
              <a:lnTo>
                <a:pt x="0" y="259290"/>
              </a:lnTo>
              <a:lnTo>
                <a:pt x="0" y="484381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5050846" y="2020809"/>
        <a:ext cx="413906" cy="5154"/>
      </dsp:txXfrm>
    </dsp:sp>
    <dsp:sp modelId="{C58671A4-A3FD-4E75-847A-0DAE293F8026}">
      <dsp:nvSpPr>
        <dsp:cNvPr id="0" name=""/>
        <dsp:cNvSpPr/>
      </dsp:nvSpPr>
      <dsp:spPr>
        <a:xfrm>
          <a:off x="8269323" y="439565"/>
          <a:ext cx="2239051" cy="1343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latin typeface="+mj-lt"/>
            </a:rPr>
            <a:t>Dječji vrtići</a:t>
          </a:r>
        </a:p>
      </dsp:txBody>
      <dsp:txXfrm>
        <a:off x="8269323" y="439565"/>
        <a:ext cx="2239051" cy="1343430"/>
      </dsp:txXfrm>
    </dsp:sp>
    <dsp:sp modelId="{5FEE1837-34E5-4BE3-A5CD-4BAB4141D4E2}">
      <dsp:nvSpPr>
        <dsp:cNvPr id="0" name=""/>
        <dsp:cNvSpPr/>
      </dsp:nvSpPr>
      <dsp:spPr>
        <a:xfrm>
          <a:off x="2244476" y="2923973"/>
          <a:ext cx="484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38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2473792" y="2967115"/>
        <a:ext cx="25749" cy="5154"/>
      </dsp:txXfrm>
    </dsp:sp>
    <dsp:sp modelId="{F7A46D88-93E7-41F1-9F15-8095C660EB43}">
      <dsp:nvSpPr>
        <dsp:cNvPr id="0" name=""/>
        <dsp:cNvSpPr/>
      </dsp:nvSpPr>
      <dsp:spPr>
        <a:xfrm>
          <a:off x="7224" y="2297977"/>
          <a:ext cx="2239051" cy="1343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latin typeface="+mj-lt"/>
            </a:rPr>
            <a:t>Škola za odgoj i obrazovanje</a:t>
          </a:r>
        </a:p>
      </dsp:txBody>
      <dsp:txXfrm>
        <a:off x="7224" y="2297977"/>
        <a:ext cx="2239051" cy="1343430"/>
      </dsp:txXfrm>
    </dsp:sp>
    <dsp:sp modelId="{668C9264-969A-4CD9-8C74-B512FF96C6C8}">
      <dsp:nvSpPr>
        <dsp:cNvPr id="0" name=""/>
        <dsp:cNvSpPr/>
      </dsp:nvSpPr>
      <dsp:spPr>
        <a:xfrm>
          <a:off x="4998509" y="2923973"/>
          <a:ext cx="484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38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5227825" y="2967115"/>
        <a:ext cx="25749" cy="5154"/>
      </dsp:txXfrm>
    </dsp:sp>
    <dsp:sp modelId="{1381D68B-FCA3-49DD-95B1-0E9A13A982AE}">
      <dsp:nvSpPr>
        <dsp:cNvPr id="0" name=""/>
        <dsp:cNvSpPr/>
      </dsp:nvSpPr>
      <dsp:spPr>
        <a:xfrm>
          <a:off x="2761257" y="2297977"/>
          <a:ext cx="2239051" cy="1343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latin typeface="+mj-lt"/>
            </a:rPr>
            <a:t>Centar za rehabilitaciju </a:t>
          </a:r>
        </a:p>
      </dsp:txBody>
      <dsp:txXfrm>
        <a:off x="2761257" y="2297977"/>
        <a:ext cx="2239051" cy="1343430"/>
      </dsp:txXfrm>
    </dsp:sp>
    <dsp:sp modelId="{2496C309-690D-40D8-9C46-D0F09538D4AF}">
      <dsp:nvSpPr>
        <dsp:cNvPr id="0" name=""/>
        <dsp:cNvSpPr/>
      </dsp:nvSpPr>
      <dsp:spPr>
        <a:xfrm>
          <a:off x="5515290" y="2297977"/>
          <a:ext cx="2239051" cy="1343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715" tIns="115166" rIns="109715" bIns="115166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b="1" kern="1200" dirty="0">
              <a:latin typeface="+mj-lt"/>
            </a:rPr>
            <a:t>Ustanova za zdravstvenu njegu u kući</a:t>
          </a:r>
        </a:p>
      </dsp:txBody>
      <dsp:txXfrm>
        <a:off x="5515290" y="2297977"/>
        <a:ext cx="2239051" cy="13434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B9925-ABFE-4DC4-A9DF-306CBD809CAD}">
      <dsp:nvSpPr>
        <dsp:cNvPr id="0" name=""/>
        <dsp:cNvSpPr/>
      </dsp:nvSpPr>
      <dsp:spPr>
        <a:xfrm>
          <a:off x="1012805" y="10733"/>
          <a:ext cx="3041887" cy="23056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C2B74-F894-48EB-BF9B-BF1FC106EC43}">
      <dsp:nvSpPr>
        <dsp:cNvPr id="0" name=""/>
        <dsp:cNvSpPr/>
      </dsp:nvSpPr>
      <dsp:spPr>
        <a:xfrm>
          <a:off x="1081372" y="2247709"/>
          <a:ext cx="2904754" cy="932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>
              <a:solidFill>
                <a:schemeClr val="bg1"/>
              </a:solidFill>
              <a:latin typeface="+mj-lt"/>
            </a:rPr>
            <a:t>Volontiranje u palijativnoj skrbi</a:t>
          </a:r>
        </a:p>
      </dsp:txBody>
      <dsp:txXfrm>
        <a:off x="1081372" y="2247709"/>
        <a:ext cx="2045601" cy="932385"/>
      </dsp:txXfrm>
    </dsp:sp>
    <dsp:sp modelId="{907C884D-5EEC-407B-ABB0-7FD2DABD88CA}">
      <dsp:nvSpPr>
        <dsp:cNvPr id="0" name=""/>
        <dsp:cNvSpPr/>
      </dsp:nvSpPr>
      <dsp:spPr>
        <a:xfrm>
          <a:off x="3103467" y="2294149"/>
          <a:ext cx="1228018" cy="121998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19FB4-90A5-4BEF-8C08-C9B2984A4CBE}">
      <dsp:nvSpPr>
        <dsp:cNvPr id="0" name=""/>
        <dsp:cNvSpPr/>
      </dsp:nvSpPr>
      <dsp:spPr>
        <a:xfrm>
          <a:off x="4583358" y="6061"/>
          <a:ext cx="3041887" cy="23056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56638-0611-429D-8CDB-D84F7280865B}">
      <dsp:nvSpPr>
        <dsp:cNvPr id="0" name=""/>
        <dsp:cNvSpPr/>
      </dsp:nvSpPr>
      <dsp:spPr>
        <a:xfrm>
          <a:off x="4651925" y="2243038"/>
          <a:ext cx="2904754" cy="932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>
              <a:solidFill>
                <a:schemeClr val="bg1"/>
              </a:solidFill>
              <a:latin typeface="+mj-lt"/>
            </a:rPr>
            <a:t>Pokretom do zdravlja</a:t>
          </a:r>
        </a:p>
      </dsp:txBody>
      <dsp:txXfrm>
        <a:off x="4651925" y="2243038"/>
        <a:ext cx="2045601" cy="932385"/>
      </dsp:txXfrm>
    </dsp:sp>
    <dsp:sp modelId="{DC20CBAF-2DD9-4AA2-8160-D5A5F77E1FAA}">
      <dsp:nvSpPr>
        <dsp:cNvPr id="0" name=""/>
        <dsp:cNvSpPr/>
      </dsp:nvSpPr>
      <dsp:spPr>
        <a:xfrm>
          <a:off x="6653351" y="2280134"/>
          <a:ext cx="1269355" cy="123867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3A8E77-80A8-4F7D-B302-2AD29AD89B6A}">
      <dsp:nvSpPr>
        <dsp:cNvPr id="0" name=""/>
        <dsp:cNvSpPr/>
      </dsp:nvSpPr>
      <dsp:spPr>
        <a:xfrm>
          <a:off x="8216001" y="0"/>
          <a:ext cx="3041887" cy="23056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3A470-FCFD-40F6-B1F7-EB525769957A}">
      <dsp:nvSpPr>
        <dsp:cNvPr id="0" name=""/>
        <dsp:cNvSpPr/>
      </dsp:nvSpPr>
      <dsp:spPr>
        <a:xfrm>
          <a:off x="8259630" y="2246162"/>
          <a:ext cx="3124731" cy="932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>
              <a:solidFill>
                <a:schemeClr val="bg1"/>
              </a:solidFill>
              <a:latin typeface="+mj-lt"/>
            </a:rPr>
            <a:t>Starost nije bauk</a:t>
          </a:r>
        </a:p>
      </dsp:txBody>
      <dsp:txXfrm>
        <a:off x="8259630" y="2246162"/>
        <a:ext cx="2200515" cy="932385"/>
      </dsp:txXfrm>
    </dsp:sp>
    <dsp:sp modelId="{D578539A-3ADE-412D-9A4C-64D7CFF25968}">
      <dsp:nvSpPr>
        <dsp:cNvPr id="0" name=""/>
        <dsp:cNvSpPr/>
      </dsp:nvSpPr>
      <dsp:spPr>
        <a:xfrm>
          <a:off x="10333904" y="2289505"/>
          <a:ext cx="1173535" cy="1226178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95A6A-5F34-47EF-984D-60DA62AC4BCE}">
      <dsp:nvSpPr>
        <dsp:cNvPr id="0" name=""/>
        <dsp:cNvSpPr/>
      </dsp:nvSpPr>
      <dsp:spPr>
        <a:xfrm>
          <a:off x="2590911" y="3363100"/>
          <a:ext cx="2664502" cy="2203573"/>
        </a:xfrm>
        <a:prstGeom prst="round2SameRect">
          <a:avLst>
            <a:gd name="adj1" fmla="val 8000"/>
            <a:gd name="adj2" fmla="val 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6A354-1AF5-42D0-8FD9-BF4802DBEE7B}">
      <dsp:nvSpPr>
        <dsp:cNvPr id="0" name=""/>
        <dsp:cNvSpPr/>
      </dsp:nvSpPr>
      <dsp:spPr>
        <a:xfrm>
          <a:off x="4045074" y="5274418"/>
          <a:ext cx="2904754" cy="932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>
              <a:solidFill>
                <a:schemeClr val="bg1"/>
              </a:solidFill>
              <a:latin typeface="+mj-lt"/>
            </a:rPr>
            <a:t>Zdravstvena pismenost </a:t>
          </a:r>
        </a:p>
      </dsp:txBody>
      <dsp:txXfrm>
        <a:off x="4045074" y="5274418"/>
        <a:ext cx="2045601" cy="932385"/>
      </dsp:txXfrm>
    </dsp:sp>
    <dsp:sp modelId="{C15AA72A-E52B-41FF-B928-75F7AF833C64}">
      <dsp:nvSpPr>
        <dsp:cNvPr id="0" name=""/>
        <dsp:cNvSpPr/>
      </dsp:nvSpPr>
      <dsp:spPr>
        <a:xfrm>
          <a:off x="6207727" y="4833866"/>
          <a:ext cx="1255559" cy="108576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B6FBFD-CF09-4F18-A47E-5441383B6553}">
      <dsp:nvSpPr>
        <dsp:cNvPr id="0" name=""/>
        <dsp:cNvSpPr/>
      </dsp:nvSpPr>
      <dsp:spPr>
        <a:xfrm>
          <a:off x="7878930" y="3257111"/>
          <a:ext cx="2904754" cy="216833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BCFAB-F41A-4B6F-9E62-58DA3EB929FE}">
      <dsp:nvSpPr>
        <dsp:cNvPr id="0" name=""/>
        <dsp:cNvSpPr/>
      </dsp:nvSpPr>
      <dsp:spPr>
        <a:xfrm>
          <a:off x="7861327" y="5374828"/>
          <a:ext cx="2904754" cy="932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dirty="0">
              <a:solidFill>
                <a:schemeClr val="bg1"/>
              </a:solidFill>
              <a:latin typeface="+mj-lt"/>
            </a:rPr>
            <a:t>Ne bacajmo brašno!</a:t>
          </a:r>
        </a:p>
      </dsp:txBody>
      <dsp:txXfrm>
        <a:off x="7861327" y="5374828"/>
        <a:ext cx="2045601" cy="932385"/>
      </dsp:txXfrm>
    </dsp:sp>
    <dsp:sp modelId="{D700971A-B9B0-4372-B935-988BC97BAF77}">
      <dsp:nvSpPr>
        <dsp:cNvPr id="0" name=""/>
        <dsp:cNvSpPr/>
      </dsp:nvSpPr>
      <dsp:spPr>
        <a:xfrm>
          <a:off x="8573555" y="6364863"/>
          <a:ext cx="1016663" cy="1016663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F8D67-6D0F-4E71-BC8E-54AAF5F8554D}">
      <dsp:nvSpPr>
        <dsp:cNvPr id="0" name=""/>
        <dsp:cNvSpPr/>
      </dsp:nvSpPr>
      <dsp:spPr>
        <a:xfrm>
          <a:off x="1248518" y="3202"/>
          <a:ext cx="3182937" cy="254635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54F2E-1884-4BFA-9065-E2BFC571C6C8}">
      <dsp:nvSpPr>
        <dsp:cNvPr id="0" name=""/>
        <dsp:cNvSpPr/>
      </dsp:nvSpPr>
      <dsp:spPr>
        <a:xfrm>
          <a:off x="1534982" y="2294917"/>
          <a:ext cx="2832814" cy="89122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b="1" kern="1200" dirty="0">
              <a:solidFill>
                <a:schemeClr val="bg1"/>
              </a:solidFill>
              <a:latin typeface="+mj-lt"/>
            </a:rPr>
            <a:t>Festival znanosti</a:t>
          </a:r>
        </a:p>
      </dsp:txBody>
      <dsp:txXfrm>
        <a:off x="1534982" y="2294917"/>
        <a:ext cx="2832814" cy="891222"/>
      </dsp:txXfrm>
    </dsp:sp>
    <dsp:sp modelId="{BD34E160-A8C2-4EC2-AFB2-24D97A9418FF}">
      <dsp:nvSpPr>
        <dsp:cNvPr id="0" name=""/>
        <dsp:cNvSpPr/>
      </dsp:nvSpPr>
      <dsp:spPr>
        <a:xfrm>
          <a:off x="4749749" y="3202"/>
          <a:ext cx="3182937" cy="254635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CCBF0-BCA7-40FA-ABD9-06B7ED9D6B1A}">
      <dsp:nvSpPr>
        <dsp:cNvPr id="0" name=""/>
        <dsp:cNvSpPr/>
      </dsp:nvSpPr>
      <dsp:spPr>
        <a:xfrm>
          <a:off x="5036214" y="2294917"/>
          <a:ext cx="2832814" cy="89122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b="1" kern="1200" dirty="0">
              <a:solidFill>
                <a:schemeClr val="bg1"/>
              </a:solidFill>
              <a:latin typeface="+mj-lt"/>
            </a:rPr>
            <a:t>Hoditi i zdravi biti</a:t>
          </a:r>
        </a:p>
      </dsp:txBody>
      <dsp:txXfrm>
        <a:off x="5036214" y="2294917"/>
        <a:ext cx="2832814" cy="891222"/>
      </dsp:txXfrm>
    </dsp:sp>
    <dsp:sp modelId="{04B20989-15C1-4409-BED5-AD966FFED03F}">
      <dsp:nvSpPr>
        <dsp:cNvPr id="0" name=""/>
        <dsp:cNvSpPr/>
      </dsp:nvSpPr>
      <dsp:spPr>
        <a:xfrm>
          <a:off x="1248518" y="3504433"/>
          <a:ext cx="3182937" cy="254635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61FD1-A8C3-4ACE-ACB0-85C37E408765}">
      <dsp:nvSpPr>
        <dsp:cNvPr id="0" name=""/>
        <dsp:cNvSpPr/>
      </dsp:nvSpPr>
      <dsp:spPr>
        <a:xfrm>
          <a:off x="1545605" y="5799351"/>
          <a:ext cx="2832814" cy="89122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b="1" kern="1200" dirty="0">
              <a:solidFill>
                <a:schemeClr val="bg1"/>
              </a:solidFill>
              <a:latin typeface="+mj-lt"/>
            </a:rPr>
            <a:t>Tjedan mozga</a:t>
          </a:r>
        </a:p>
      </dsp:txBody>
      <dsp:txXfrm>
        <a:off x="1545605" y="5799351"/>
        <a:ext cx="2832814" cy="891222"/>
      </dsp:txXfrm>
    </dsp:sp>
    <dsp:sp modelId="{86FDA345-4A88-41C4-8407-0DBD4531341C}">
      <dsp:nvSpPr>
        <dsp:cNvPr id="0" name=""/>
        <dsp:cNvSpPr/>
      </dsp:nvSpPr>
      <dsp:spPr>
        <a:xfrm>
          <a:off x="4749749" y="3504433"/>
          <a:ext cx="3182937" cy="254635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A3E79C-01E6-44B3-A789-9D65B70CA15F}">
      <dsp:nvSpPr>
        <dsp:cNvPr id="0" name=""/>
        <dsp:cNvSpPr/>
      </dsp:nvSpPr>
      <dsp:spPr>
        <a:xfrm>
          <a:off x="5036214" y="5796148"/>
          <a:ext cx="2832814" cy="89122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b="1" kern="1200" dirty="0">
              <a:solidFill>
                <a:schemeClr val="bg1"/>
              </a:solidFill>
              <a:latin typeface="+mj-lt"/>
            </a:rPr>
            <a:t>Putevima povijesti kroz grad Pulu</a:t>
          </a:r>
        </a:p>
      </dsp:txBody>
      <dsp:txXfrm>
        <a:off x="5036214" y="5796148"/>
        <a:ext cx="2832814" cy="8912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F11F5-DC7E-4B5F-96FE-35894C77CA28}">
      <dsp:nvSpPr>
        <dsp:cNvPr id="0" name=""/>
        <dsp:cNvSpPr/>
      </dsp:nvSpPr>
      <dsp:spPr>
        <a:xfrm>
          <a:off x="31724" y="758410"/>
          <a:ext cx="2727995" cy="218239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4D4FF-5C6B-4FDD-B21E-E0DDEA7473A9}">
      <dsp:nvSpPr>
        <dsp:cNvPr id="0" name=""/>
        <dsp:cNvSpPr/>
      </dsp:nvSpPr>
      <dsp:spPr>
        <a:xfrm>
          <a:off x="0" y="2737000"/>
          <a:ext cx="3122276" cy="76383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2000" kern="1200" dirty="0">
              <a:solidFill>
                <a:schemeClr val="bg1"/>
              </a:solidFill>
            </a:rPr>
            <a:t>Proljetna akcija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2000" kern="1200" dirty="0">
              <a:solidFill>
                <a:schemeClr val="bg1"/>
              </a:solidFill>
            </a:rPr>
            <a:t> uređenja škole i okoliša</a:t>
          </a:r>
        </a:p>
      </dsp:txBody>
      <dsp:txXfrm>
        <a:off x="0" y="2737000"/>
        <a:ext cx="3122276" cy="763838"/>
      </dsp:txXfrm>
    </dsp:sp>
    <dsp:sp modelId="{1AECF2F9-756A-41BB-8D64-68D784BEB00A}">
      <dsp:nvSpPr>
        <dsp:cNvPr id="0" name=""/>
        <dsp:cNvSpPr/>
      </dsp:nvSpPr>
      <dsp:spPr>
        <a:xfrm>
          <a:off x="3396722" y="608555"/>
          <a:ext cx="2794613" cy="251067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724E3-BA28-4677-97FF-5256C26896A8}">
      <dsp:nvSpPr>
        <dsp:cNvPr id="0" name=""/>
        <dsp:cNvSpPr/>
      </dsp:nvSpPr>
      <dsp:spPr>
        <a:xfrm>
          <a:off x="3673405" y="2880711"/>
          <a:ext cx="2427916" cy="76383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>
              <a:solidFill>
                <a:schemeClr val="bg1"/>
              </a:solidFill>
            </a:rPr>
            <a:t>Državno prvenstvo u badmintonu - Zadar</a:t>
          </a:r>
        </a:p>
      </dsp:txBody>
      <dsp:txXfrm>
        <a:off x="3673405" y="2880711"/>
        <a:ext cx="2427916" cy="763838"/>
      </dsp:txXfrm>
    </dsp:sp>
    <dsp:sp modelId="{2E338955-B56D-4708-8DDE-D3197A5C1DCF}">
      <dsp:nvSpPr>
        <dsp:cNvPr id="0" name=""/>
        <dsp:cNvSpPr/>
      </dsp:nvSpPr>
      <dsp:spPr>
        <a:xfrm>
          <a:off x="6448858" y="638449"/>
          <a:ext cx="2784274" cy="243527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35918-8581-4223-840A-A3378AB7085D}">
      <dsp:nvSpPr>
        <dsp:cNvPr id="0" name=""/>
        <dsp:cNvSpPr/>
      </dsp:nvSpPr>
      <dsp:spPr>
        <a:xfrm>
          <a:off x="6781609" y="2730656"/>
          <a:ext cx="2427916" cy="76383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2000" kern="1200" dirty="0">
              <a:solidFill>
                <a:schemeClr val="bg1"/>
              </a:solidFill>
            </a:rPr>
            <a:t>Mobilnost učenika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2000" kern="1200" dirty="0">
              <a:solidFill>
                <a:schemeClr val="bg1"/>
              </a:solidFill>
            </a:rPr>
            <a:t> - Dublin, Irska</a:t>
          </a:r>
        </a:p>
      </dsp:txBody>
      <dsp:txXfrm>
        <a:off x="6781609" y="2730656"/>
        <a:ext cx="2427916" cy="763838"/>
      </dsp:txXfrm>
    </dsp:sp>
    <dsp:sp modelId="{C0550BCA-ECBB-4417-A822-3F2CFE44C767}">
      <dsp:nvSpPr>
        <dsp:cNvPr id="0" name=""/>
        <dsp:cNvSpPr/>
      </dsp:nvSpPr>
      <dsp:spPr>
        <a:xfrm>
          <a:off x="0" y="3704678"/>
          <a:ext cx="2890666" cy="220360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62417-4313-4C70-8CD6-F8AB3B4891ED}">
      <dsp:nvSpPr>
        <dsp:cNvPr id="0" name=""/>
        <dsp:cNvSpPr/>
      </dsp:nvSpPr>
      <dsp:spPr>
        <a:xfrm>
          <a:off x="0" y="5554439"/>
          <a:ext cx="2523284" cy="90381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>
              <a:solidFill>
                <a:schemeClr val="bg1"/>
              </a:solidFill>
            </a:rPr>
            <a:t>Međužupanijsko natjecanja iz Prve pomoći - Sljeme</a:t>
          </a:r>
        </a:p>
      </dsp:txBody>
      <dsp:txXfrm>
        <a:off x="0" y="5554439"/>
        <a:ext cx="2523284" cy="903812"/>
      </dsp:txXfrm>
    </dsp:sp>
    <dsp:sp modelId="{3F48B6D0-AD3E-4A4E-B7D8-9FA22B6CD6CC}">
      <dsp:nvSpPr>
        <dsp:cNvPr id="0" name=""/>
        <dsp:cNvSpPr/>
      </dsp:nvSpPr>
      <dsp:spPr>
        <a:xfrm>
          <a:off x="3305128" y="3695281"/>
          <a:ext cx="2727995" cy="2182396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7A037-B7E5-48E6-B984-E989DBE0D42B}">
      <dsp:nvSpPr>
        <dsp:cNvPr id="0" name=""/>
        <dsp:cNvSpPr/>
      </dsp:nvSpPr>
      <dsp:spPr>
        <a:xfrm>
          <a:off x="3587803" y="5647042"/>
          <a:ext cx="2427916" cy="76383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>
              <a:solidFill>
                <a:schemeClr val="bg1"/>
              </a:solidFill>
            </a:rPr>
            <a:t>World </a:t>
          </a:r>
          <a:r>
            <a:rPr lang="hr-HR" sz="2200" kern="1200" dirty="0" err="1">
              <a:solidFill>
                <a:schemeClr val="bg1"/>
              </a:solidFill>
            </a:rPr>
            <a:t>Skills</a:t>
          </a:r>
          <a:r>
            <a:rPr lang="hr-HR" sz="2200" kern="1200" dirty="0">
              <a:solidFill>
                <a:schemeClr val="bg1"/>
              </a:solidFill>
            </a:rPr>
            <a:t> Europe</a:t>
          </a:r>
        </a:p>
      </dsp:txBody>
      <dsp:txXfrm>
        <a:off x="3587803" y="5647042"/>
        <a:ext cx="2427916" cy="763838"/>
      </dsp:txXfrm>
    </dsp:sp>
    <dsp:sp modelId="{229F1429-D490-4CA9-85C0-4B0F020DA270}">
      <dsp:nvSpPr>
        <dsp:cNvPr id="0" name=""/>
        <dsp:cNvSpPr/>
      </dsp:nvSpPr>
      <dsp:spPr>
        <a:xfrm>
          <a:off x="6288437" y="3707372"/>
          <a:ext cx="2727995" cy="2182396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1D601-3FEB-4D34-81CB-105A8C81A5FE}">
      <dsp:nvSpPr>
        <dsp:cNvPr id="0" name=""/>
        <dsp:cNvSpPr/>
      </dsp:nvSpPr>
      <dsp:spPr>
        <a:xfrm>
          <a:off x="6471864" y="5684318"/>
          <a:ext cx="2427916" cy="76383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>
              <a:solidFill>
                <a:schemeClr val="bg1"/>
              </a:solidFill>
            </a:rPr>
            <a:t>Zavičajna nastava</a:t>
          </a:r>
        </a:p>
      </dsp:txBody>
      <dsp:txXfrm>
        <a:off x="6471864" y="5684318"/>
        <a:ext cx="2427916" cy="7638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FA219-1617-43A1-BEFB-AC7AEA306ADD}">
      <dsp:nvSpPr>
        <dsp:cNvPr id="0" name=""/>
        <dsp:cNvSpPr/>
      </dsp:nvSpPr>
      <dsp:spPr>
        <a:xfrm>
          <a:off x="359531" y="1909"/>
          <a:ext cx="3119775" cy="249582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22828-B338-430B-8249-4FAB6C7A6E44}">
      <dsp:nvSpPr>
        <dsp:cNvPr id="0" name=""/>
        <dsp:cNvSpPr/>
      </dsp:nvSpPr>
      <dsp:spPr>
        <a:xfrm>
          <a:off x="640311" y="2248147"/>
          <a:ext cx="2776599" cy="8735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solidFill>
                <a:schemeClr val="bg1"/>
              </a:solidFill>
              <a:latin typeface="+mj-lt"/>
            </a:rPr>
            <a:t>Združena atletika u suradnji sa Školom za odgoj i obrazovanje Pula</a:t>
          </a:r>
        </a:p>
      </dsp:txBody>
      <dsp:txXfrm>
        <a:off x="640311" y="2248147"/>
        <a:ext cx="2776599" cy="873537"/>
      </dsp:txXfrm>
    </dsp:sp>
    <dsp:sp modelId="{C1BE9E18-223F-4EA5-82D7-8D38749E0D71}">
      <dsp:nvSpPr>
        <dsp:cNvPr id="0" name=""/>
        <dsp:cNvSpPr/>
      </dsp:nvSpPr>
      <dsp:spPr>
        <a:xfrm>
          <a:off x="3791284" y="1909"/>
          <a:ext cx="3119775" cy="249582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DC6D2-1F2B-4AF0-B720-D2B0E986F3AC}">
      <dsp:nvSpPr>
        <dsp:cNvPr id="0" name=""/>
        <dsp:cNvSpPr/>
      </dsp:nvSpPr>
      <dsp:spPr>
        <a:xfrm>
          <a:off x="4072064" y="2248147"/>
          <a:ext cx="2776599" cy="8735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2000" b="1" kern="1200" dirty="0">
              <a:solidFill>
                <a:schemeClr val="bg1"/>
              </a:solidFill>
              <a:latin typeface="+mj-lt"/>
            </a:rPr>
            <a:t>Posjet Domu za starije i nemoćne osobe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2000" b="1" kern="1200" dirty="0">
              <a:solidFill>
                <a:schemeClr val="bg1"/>
              </a:solidFill>
              <a:latin typeface="+mj-lt"/>
            </a:rPr>
            <a:t>Alfredo Štiglić</a:t>
          </a:r>
        </a:p>
      </dsp:txBody>
      <dsp:txXfrm>
        <a:off x="4072064" y="2248147"/>
        <a:ext cx="2776599" cy="873537"/>
      </dsp:txXfrm>
    </dsp:sp>
    <dsp:sp modelId="{03F83F24-1000-4953-AA1A-098B00ADCB0E}">
      <dsp:nvSpPr>
        <dsp:cNvPr id="0" name=""/>
        <dsp:cNvSpPr/>
      </dsp:nvSpPr>
      <dsp:spPr>
        <a:xfrm>
          <a:off x="7223037" y="1909"/>
          <a:ext cx="3119775" cy="249582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FC98FE-A6F4-4D07-A170-0AE60771B4CF}">
      <dsp:nvSpPr>
        <dsp:cNvPr id="0" name=""/>
        <dsp:cNvSpPr/>
      </dsp:nvSpPr>
      <dsp:spPr>
        <a:xfrm>
          <a:off x="7503816" y="2248147"/>
          <a:ext cx="2776599" cy="8735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2000" b="1" kern="1200" dirty="0">
              <a:solidFill>
                <a:schemeClr val="bg1"/>
              </a:solidFill>
              <a:latin typeface="+mj-lt"/>
            </a:rPr>
            <a:t>Smotra e-medica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2000" b="1" kern="1200" dirty="0">
              <a:solidFill>
                <a:schemeClr val="bg1"/>
              </a:solidFill>
              <a:latin typeface="+mj-lt"/>
            </a:rPr>
            <a:t>-Tuheljske Toplice</a:t>
          </a:r>
        </a:p>
      </dsp:txBody>
      <dsp:txXfrm>
        <a:off x="7503816" y="2248147"/>
        <a:ext cx="2776599" cy="873537"/>
      </dsp:txXfrm>
    </dsp:sp>
    <dsp:sp modelId="{0D0E9999-2E8A-4137-AD1F-71B5013ECE8C}">
      <dsp:nvSpPr>
        <dsp:cNvPr id="0" name=""/>
        <dsp:cNvSpPr/>
      </dsp:nvSpPr>
      <dsp:spPr>
        <a:xfrm>
          <a:off x="324139" y="3433662"/>
          <a:ext cx="3119775" cy="249582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02179-3C08-4429-A7E1-B6A973888E12}">
      <dsp:nvSpPr>
        <dsp:cNvPr id="0" name=""/>
        <dsp:cNvSpPr/>
      </dsp:nvSpPr>
      <dsp:spPr>
        <a:xfrm>
          <a:off x="471739" y="5679900"/>
          <a:ext cx="3042959" cy="8735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2000" b="1" kern="1200" dirty="0">
              <a:solidFill>
                <a:schemeClr val="bg1"/>
              </a:solidFill>
              <a:latin typeface="+mj-lt"/>
            </a:rPr>
            <a:t>Školska ekskurzija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hr-HR" sz="2000" b="1" kern="1200" dirty="0">
              <a:solidFill>
                <a:schemeClr val="bg1"/>
              </a:solidFill>
              <a:latin typeface="+mj-lt"/>
            </a:rPr>
            <a:t> Padova-</a:t>
          </a:r>
          <a:r>
            <a:rPr lang="hr-HR" sz="2000" b="1" kern="1200" dirty="0" err="1">
              <a:solidFill>
                <a:schemeClr val="bg1"/>
              </a:solidFill>
              <a:latin typeface="+mj-lt"/>
            </a:rPr>
            <a:t>Gardaland</a:t>
          </a:r>
          <a:r>
            <a:rPr lang="hr-HR" sz="2000" b="1" kern="1200" dirty="0">
              <a:solidFill>
                <a:schemeClr val="bg1"/>
              </a:solidFill>
              <a:latin typeface="+mj-lt"/>
            </a:rPr>
            <a:t> -Verona</a:t>
          </a:r>
        </a:p>
      </dsp:txBody>
      <dsp:txXfrm>
        <a:off x="471739" y="5679900"/>
        <a:ext cx="3042959" cy="873537"/>
      </dsp:txXfrm>
    </dsp:sp>
    <dsp:sp modelId="{D1122804-F233-4BC3-AA5B-5922FAD24F15}">
      <dsp:nvSpPr>
        <dsp:cNvPr id="0" name=""/>
        <dsp:cNvSpPr/>
      </dsp:nvSpPr>
      <dsp:spPr>
        <a:xfrm>
          <a:off x="3826676" y="3433662"/>
          <a:ext cx="3119775" cy="2495820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EEE95F-48FB-4D75-9870-59FF70BB24A5}">
      <dsp:nvSpPr>
        <dsp:cNvPr id="0" name=""/>
        <dsp:cNvSpPr/>
      </dsp:nvSpPr>
      <dsp:spPr>
        <a:xfrm>
          <a:off x="4107456" y="5679900"/>
          <a:ext cx="2776599" cy="8735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hr-HR" sz="2000" b="1" kern="1200" dirty="0">
              <a:solidFill>
                <a:schemeClr val="bg1"/>
              </a:solidFill>
              <a:latin typeface="+mj-lt"/>
            </a:rPr>
            <a:t>Dan u plavom –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hr-HR" sz="2000" b="1" kern="1200" dirty="0">
              <a:solidFill>
                <a:schemeClr val="bg1"/>
              </a:solidFill>
              <a:latin typeface="+mj-lt"/>
            </a:rPr>
            <a:t>dan svjesnosti o raku debelog crijeva</a:t>
          </a:r>
        </a:p>
      </dsp:txBody>
      <dsp:txXfrm>
        <a:off x="4107456" y="5679900"/>
        <a:ext cx="2776599" cy="873537"/>
      </dsp:txXfrm>
    </dsp:sp>
    <dsp:sp modelId="{210B6358-1811-4B8D-A0F9-2857A5D8B0D1}">
      <dsp:nvSpPr>
        <dsp:cNvPr id="0" name=""/>
        <dsp:cNvSpPr/>
      </dsp:nvSpPr>
      <dsp:spPr>
        <a:xfrm>
          <a:off x="7258429" y="3433662"/>
          <a:ext cx="3119775" cy="2495820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07FE4-BE4B-402D-AA6D-B8FA8AF8FA23}">
      <dsp:nvSpPr>
        <dsp:cNvPr id="0" name=""/>
        <dsp:cNvSpPr/>
      </dsp:nvSpPr>
      <dsp:spPr>
        <a:xfrm>
          <a:off x="7539208" y="5679900"/>
          <a:ext cx="2776599" cy="8735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solidFill>
                <a:schemeClr val="bg1"/>
              </a:solidFill>
              <a:latin typeface="+mj-lt"/>
            </a:rPr>
            <a:t>Obilježavanje Dana žena</a:t>
          </a:r>
        </a:p>
      </dsp:txBody>
      <dsp:txXfrm>
        <a:off x="7539208" y="5679900"/>
        <a:ext cx="2776599" cy="8735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84E6C-D9A1-47B7-91AE-99C60FE995AB}">
      <dsp:nvSpPr>
        <dsp:cNvPr id="0" name=""/>
        <dsp:cNvSpPr/>
      </dsp:nvSpPr>
      <dsp:spPr>
        <a:xfrm>
          <a:off x="0" y="360"/>
          <a:ext cx="6513603" cy="14619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latin typeface="+mj-lt"/>
            </a:rPr>
            <a:t>Zdravstvene ustanove - </a:t>
          </a:r>
          <a:r>
            <a:rPr lang="hr-HR" sz="2400" kern="1200" dirty="0">
              <a:latin typeface="+mj-lt"/>
            </a:rPr>
            <a:t>bolnički odjeli, liječničke ordinacije, specijalističke i dijagnostičke ordinacije,  zdravstveni zavodi, ustanove za zdravstvenu njegu  </a:t>
          </a:r>
        </a:p>
      </dsp:txBody>
      <dsp:txXfrm>
        <a:off x="71366" y="71726"/>
        <a:ext cx="6370871" cy="1319205"/>
      </dsp:txXfrm>
    </dsp:sp>
    <dsp:sp modelId="{8D8D202E-7A83-4EE5-9A2F-FAA3EBEF0D4F}">
      <dsp:nvSpPr>
        <dsp:cNvPr id="0" name=""/>
        <dsp:cNvSpPr/>
      </dsp:nvSpPr>
      <dsp:spPr>
        <a:xfrm>
          <a:off x="0" y="1474616"/>
          <a:ext cx="6513603" cy="1461937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latin typeface="+mj-lt"/>
            </a:rPr>
            <a:t>Ustanove socijalne skrbi - </a:t>
          </a:r>
          <a:r>
            <a:rPr lang="hr-HR" sz="2400" b="0" kern="1200" dirty="0">
              <a:latin typeface="+mj-lt"/>
            </a:rPr>
            <a:t>domovi za starije i nemoćne osobe, domovi za djecu bez odgovarajuće roditeljske skrbi, ustanove za djecu i mladež s teškoćama u razvoju</a:t>
          </a:r>
        </a:p>
      </dsp:txBody>
      <dsp:txXfrm>
        <a:off x="71366" y="1545982"/>
        <a:ext cx="6370871" cy="1319205"/>
      </dsp:txXfrm>
    </dsp:sp>
    <dsp:sp modelId="{49E8F301-66C5-4D97-8B0D-DB9934FB1588}">
      <dsp:nvSpPr>
        <dsp:cNvPr id="0" name=""/>
        <dsp:cNvSpPr/>
      </dsp:nvSpPr>
      <dsp:spPr>
        <a:xfrm>
          <a:off x="0" y="2948872"/>
          <a:ext cx="6513603" cy="1461937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latin typeface="+mj-lt"/>
            </a:rPr>
            <a:t>Ustanove iz odgojno obrazovnog sustava – </a:t>
          </a:r>
          <a:r>
            <a:rPr lang="hr-HR" sz="2400" b="0" kern="1200" dirty="0">
              <a:latin typeface="+mj-lt"/>
            </a:rPr>
            <a:t>vrtići, centar za odgoj i obrazovanje</a:t>
          </a:r>
        </a:p>
      </dsp:txBody>
      <dsp:txXfrm>
        <a:off x="71366" y="3020238"/>
        <a:ext cx="6370871" cy="1319205"/>
      </dsp:txXfrm>
    </dsp:sp>
    <dsp:sp modelId="{31AEB1BB-7719-4B73-AAD0-E3999BCD4F59}">
      <dsp:nvSpPr>
        <dsp:cNvPr id="0" name=""/>
        <dsp:cNvSpPr/>
      </dsp:nvSpPr>
      <dsp:spPr>
        <a:xfrm>
          <a:off x="0" y="4423128"/>
          <a:ext cx="6513603" cy="146193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latin typeface="+mj-lt"/>
            </a:rPr>
            <a:t>Ustanove u zatvorskom sustavu</a:t>
          </a:r>
        </a:p>
      </dsp:txBody>
      <dsp:txXfrm>
        <a:off x="71366" y="4494494"/>
        <a:ext cx="6370871" cy="1319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#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#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bkpt" val="endCnv"/>
          <dgm:param type="contDir" val="sameDir"/>
          <dgm:param type="grDir" val="tL"/>
          <dgm:param type="flowDir" val="row"/>
        </dgm:alg>
      </dgm:if>
      <dgm:else name="Name3">
        <dgm:alg type="snake">
          <dgm:param type="bkpt" val="endCnv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dim" val="1D"/>
                <dgm:param type="connRout" val="bend"/>
                <dgm:param type="begPts" val="midR bCtr"/>
                <dgm:param type="endPts" val="midL tCtr"/>
              </dgm:alg>
            </dgm:if>
            <dgm:else name="Name6">
              <dgm:alg type="conn">
                <dgm:param type="dim" val="1D"/>
                <dgm:param type="connRout" val="ben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ucenici.com/odluka-o-upisu-ucenika-u-i-razred-srednje-skole-u-skolskoj-godini-2019-2020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043403" y="2636874"/>
            <a:ext cx="6105194" cy="884951"/>
          </a:xfrm>
        </p:spPr>
        <p:txBody>
          <a:bodyPr>
            <a:normAutofit/>
          </a:bodyPr>
          <a:lstStyle/>
          <a:p>
            <a:r>
              <a:rPr lang="hr-HR" sz="5400" b="1" dirty="0">
                <a:solidFill>
                  <a:srgbClr val="FFFFFF"/>
                </a:solidFill>
              </a:rPr>
              <a:t>Medicinska škola Pula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043403" y="3649416"/>
            <a:ext cx="6105194" cy="1355721"/>
          </a:xfrm>
        </p:spPr>
        <p:txBody>
          <a:bodyPr>
            <a:normAutofit lnSpcReduction="10000"/>
          </a:bodyPr>
          <a:lstStyle/>
          <a:p>
            <a:r>
              <a:rPr lang="hr-HR" dirty="0">
                <a:solidFill>
                  <a:srgbClr val="FFFFFF"/>
                </a:solidFill>
              </a:rPr>
              <a:t>Zagrebačka 30, Pula</a:t>
            </a:r>
          </a:p>
          <a:p>
            <a:endParaRPr lang="hr-HR" dirty="0">
              <a:solidFill>
                <a:srgbClr val="FFFFFF"/>
              </a:solidFill>
            </a:endParaRPr>
          </a:p>
          <a:p>
            <a:r>
              <a:rPr lang="hr-HR" sz="3200" dirty="0">
                <a:solidFill>
                  <a:srgbClr val="FFFFFF"/>
                </a:solidFill>
              </a:rPr>
              <a:t>www.ss-medicinska-pu.skole.hr</a:t>
            </a:r>
          </a:p>
          <a:p>
            <a:endParaRPr lang="hr-HR" dirty="0">
              <a:solidFill>
                <a:srgbClr val="FFFFFF"/>
              </a:solidFill>
            </a:endParaRPr>
          </a:p>
          <a:p>
            <a:endParaRPr lang="hr-H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jagram 2"/>
          <p:cNvGraphicFramePr/>
          <p:nvPr/>
        </p:nvGraphicFramePr>
        <p:xfrm>
          <a:off x="978795" y="167426"/>
          <a:ext cx="9181206" cy="6690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642831649"/>
              </p:ext>
            </p:extLst>
          </p:nvPr>
        </p:nvGraphicFramePr>
        <p:xfrm>
          <a:off x="2057757" y="-193184"/>
          <a:ext cx="9249893" cy="6928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jagram 7"/>
          <p:cNvGraphicFramePr/>
          <p:nvPr>
            <p:extLst>
              <p:ext uri="{D42A27DB-BD31-4B8C-83A1-F6EECF244321}">
                <p14:modId xmlns:p14="http://schemas.microsoft.com/office/powerpoint/2010/main" val="281346022"/>
              </p:ext>
            </p:extLst>
          </p:nvPr>
        </p:nvGraphicFramePr>
        <p:xfrm>
          <a:off x="579549" y="193183"/>
          <a:ext cx="10702344" cy="655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D82D454-0DA4-4A92-B7C5-03E6AEDCF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r="-2" b="4413"/>
          <a:stretch/>
        </p:blipFill>
        <p:spPr>
          <a:xfrm>
            <a:off x="-182887" y="-164595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C3AF831-6889-4521-89D3-F41E7021C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r="5686" b="-1"/>
          <a:stretch/>
        </p:blipFill>
        <p:spPr>
          <a:xfrm>
            <a:off x="-186572" y="3184611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C82EE31-FA63-4B3B-B817-0E2EEBBDC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658" y="4004205"/>
            <a:ext cx="4820134" cy="16356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Dan </a:t>
            </a:r>
            <a:r>
              <a:rPr lang="en-US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škole</a:t>
            </a:r>
            <a:r>
              <a:rPr lang="en-US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Fratarski</a:t>
            </a:r>
            <a:r>
              <a:rPr lang="en-US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otok</a:t>
            </a:r>
            <a:endParaRPr lang="en-US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2380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rgbClr val="FFFFFF"/>
                </a:solidFill>
              </a:rPr>
              <a:t>Mogućnost zaposlenja:</a:t>
            </a:r>
            <a:br>
              <a:rPr lang="hr-HR" sz="2800" dirty="0">
                <a:solidFill>
                  <a:srgbClr val="FFFFFF"/>
                </a:solidFill>
              </a:rPr>
            </a:br>
            <a:r>
              <a:rPr lang="hr-HR" sz="2800" dirty="0">
                <a:solidFill>
                  <a:srgbClr val="FFFFFF"/>
                </a:solidFill>
              </a:rPr>
              <a:t/>
            </a:r>
            <a:br>
              <a:rPr lang="hr-HR" sz="2800" dirty="0">
                <a:solidFill>
                  <a:srgbClr val="FFFFFF"/>
                </a:solidFill>
              </a:rPr>
            </a:br>
            <a:r>
              <a:rPr lang="hr-HR" sz="2800" dirty="0">
                <a:solidFill>
                  <a:srgbClr val="FFFFFF"/>
                </a:solidFill>
              </a:rPr>
              <a:t>medicinska sestra opće njege /</a:t>
            </a:r>
            <a:br>
              <a:rPr lang="hr-HR" sz="2800" dirty="0">
                <a:solidFill>
                  <a:srgbClr val="FFFFFF"/>
                </a:solidFill>
              </a:rPr>
            </a:br>
            <a:r>
              <a:rPr lang="hr-HR" sz="2800" dirty="0">
                <a:solidFill>
                  <a:srgbClr val="FFFFFF"/>
                </a:solidFill>
              </a:rPr>
              <a:t>medicinski tehničar opće njege </a:t>
            </a: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rgbClr val="FFFFFF"/>
                </a:solidFill>
              </a:rPr>
              <a:t>Mogućnost zaposlenja:</a:t>
            </a:r>
            <a:br>
              <a:rPr lang="hr-HR" sz="2800" dirty="0">
                <a:solidFill>
                  <a:srgbClr val="FFFFFF"/>
                </a:solidFill>
              </a:rPr>
            </a:br>
            <a:r>
              <a:rPr lang="hr-HR" sz="2800" dirty="0">
                <a:solidFill>
                  <a:srgbClr val="FFFFFF"/>
                </a:solidFill>
              </a:rPr>
              <a:t/>
            </a:r>
            <a:br>
              <a:rPr lang="hr-HR" sz="2800" dirty="0">
                <a:solidFill>
                  <a:srgbClr val="FFFFFF"/>
                </a:solidFill>
              </a:rPr>
            </a:br>
            <a:r>
              <a:rPr lang="hr-HR" sz="2800" dirty="0">
                <a:solidFill>
                  <a:srgbClr val="FFFFFF"/>
                </a:solidFill>
              </a:rPr>
              <a:t>fizioterapeutski tehničar / </a:t>
            </a:r>
            <a:br>
              <a:rPr lang="hr-HR" sz="2800" dirty="0">
                <a:solidFill>
                  <a:srgbClr val="FFFFFF"/>
                </a:solidFill>
              </a:rPr>
            </a:br>
            <a:r>
              <a:rPr lang="hr-HR" sz="2800" dirty="0">
                <a:solidFill>
                  <a:srgbClr val="FFFFFF"/>
                </a:solidFill>
              </a:rPr>
              <a:t>fizioterapeutska tehničarka</a:t>
            </a: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051740"/>
              </p:ext>
            </p:extLst>
          </p:nvPr>
        </p:nvGraphicFramePr>
        <p:xfrm>
          <a:off x="5100034" y="0"/>
          <a:ext cx="685156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/>
            </a:r>
            <a:br>
              <a:rPr lang="hr-HR" dirty="0"/>
            </a:br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Mogućnosti nastavka školovanja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hr-HR" sz="2000" dirty="0">
              <a:solidFill>
                <a:srgbClr val="000000"/>
              </a:solidFill>
              <a:latin typeface="+mj-lt"/>
            </a:endParaRPr>
          </a:p>
          <a:p>
            <a:pPr marL="457200" lvl="1" indent="0" algn="ctr">
              <a:buNone/>
            </a:pPr>
            <a:endParaRPr lang="hr-HR" sz="2800" dirty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hr-HR" sz="2800" dirty="0">
                <a:solidFill>
                  <a:srgbClr val="000000"/>
                </a:solidFill>
                <a:latin typeface="+mj-lt"/>
              </a:rPr>
              <a:t>stručni studiji sestrinstva u Puli, Rijeci, Zagrebu...</a:t>
            </a:r>
          </a:p>
          <a:p>
            <a:pPr lvl="1"/>
            <a:r>
              <a:rPr lang="hr-HR" sz="2800" dirty="0">
                <a:solidFill>
                  <a:srgbClr val="000000"/>
                </a:solidFill>
                <a:latin typeface="+mj-lt"/>
              </a:rPr>
              <a:t>stručni studiji fizioterapije u Rijeci, Zagrebu...</a:t>
            </a:r>
          </a:p>
          <a:p>
            <a:pPr marL="457200" lvl="1" indent="0">
              <a:buNone/>
            </a:pPr>
            <a:endParaRPr lang="hr-HR" sz="2800" dirty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hr-HR" sz="2800" dirty="0">
                <a:solidFill>
                  <a:srgbClr val="000000"/>
                </a:solidFill>
                <a:latin typeface="+mj-lt"/>
              </a:rPr>
              <a:t>s obzirom na ocjene i uspjeh na državnoj maturi moguć je upis </a:t>
            </a:r>
          </a:p>
          <a:p>
            <a:pPr marL="457200" lvl="1" indent="0">
              <a:buNone/>
            </a:pPr>
            <a:r>
              <a:rPr lang="hr-HR" sz="2800" dirty="0">
                <a:solidFill>
                  <a:srgbClr val="000000"/>
                </a:solidFill>
                <a:latin typeface="+mj-lt"/>
              </a:rPr>
              <a:t>   i na bilo koje drugo sveučilište, veleučilište ili akademiju u RH </a:t>
            </a:r>
          </a:p>
          <a:p>
            <a:pPr marL="457200" lvl="1" indent="0">
              <a:buNone/>
            </a:pPr>
            <a:r>
              <a:rPr lang="hr-HR" sz="2800" dirty="0">
                <a:solidFill>
                  <a:srgbClr val="000000"/>
                </a:solidFill>
                <a:latin typeface="+mj-lt"/>
              </a:rPr>
              <a:t>   ili inozemstvu</a:t>
            </a:r>
          </a:p>
          <a:p>
            <a:pPr lvl="1"/>
            <a:endParaRPr lang="hr-HR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Nova Medicinska škola Pula 2021.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64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3381" y="298939"/>
            <a:ext cx="4548146" cy="33586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/>
              <a:t>Upisi u srednju školu za školsku godinu 2020./2021.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Prijava u sustav </a:t>
            </a:r>
            <a:r>
              <a:rPr lang="hr-HR" b="1" i="1" dirty="0"/>
              <a:t>za upis u srednju </a:t>
            </a:r>
            <a:r>
              <a:rPr lang="hr-HR" i="1" dirty="0"/>
              <a:t>obavlja se preko stranice </a:t>
            </a:r>
            <a:r>
              <a:rPr lang="hr-HR" i="1" dirty="0" err="1"/>
              <a:t>upisi.hr</a:t>
            </a:r>
            <a:endParaRPr lang="hr-HR" dirty="0"/>
          </a:p>
        </p:txBody>
      </p:sp>
      <p:pic>
        <p:nvPicPr>
          <p:cNvPr id="4" name="Slika 3" descr="Odluka o upisu učenika u I. razred srednje škole">
            <a:hlinkClick r:id="rId2" tgtFrame="&quot;_blank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931" y="2898554"/>
            <a:ext cx="4179400" cy="227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solidFill>
                  <a:srgbClr val="FFFFFF"/>
                </a:solidFill>
              </a:rPr>
              <a:t>Smjerovi u kojima obrazujemo učenike:</a:t>
            </a: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9724618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630621"/>
            <a:ext cx="10515600" cy="55463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3600" i="1" dirty="0"/>
              <a:t>Pravilnikom o elementima i kriterijima za upis u srednje škole</a:t>
            </a:r>
            <a:r>
              <a:rPr lang="hr-HR" sz="3600" dirty="0"/>
              <a:t> utvrđuju se: </a:t>
            </a:r>
          </a:p>
          <a:p>
            <a:pPr>
              <a:buNone/>
            </a:pPr>
            <a:endParaRPr lang="hr-HR" b="1" u="sng" dirty="0"/>
          </a:p>
          <a:p>
            <a:r>
              <a:rPr lang="hr-HR" b="1" u="sng" dirty="0"/>
              <a:t>zajednički, posebni i dodatni elementi </a:t>
            </a:r>
            <a:r>
              <a:rPr lang="hr-HR" dirty="0"/>
              <a:t>i kriteriji za izbor kandidata za upis u srednje škole:</a:t>
            </a:r>
          </a:p>
          <a:p>
            <a:pPr>
              <a:buNone/>
            </a:pPr>
            <a:endParaRPr lang="hr-HR" dirty="0"/>
          </a:p>
          <a:p>
            <a:r>
              <a:rPr lang="hr-HR" b="1" dirty="0"/>
              <a:t>zajednički: bodovi za upis u srednje škole – maksimalno 80</a:t>
            </a:r>
            <a:endParaRPr lang="hr-HR" dirty="0"/>
          </a:p>
          <a:p>
            <a:r>
              <a:rPr lang="hr-HR" b="1" i="1" dirty="0"/>
              <a:t>dodatni: bodovi </a:t>
            </a:r>
            <a:r>
              <a:rPr lang="hr-HR" dirty="0"/>
              <a:t>sposobnosti, darovitosti i znanja kandidata ili uspjeha na natjecanjima znanja ili sportskim natjecanjima,</a:t>
            </a:r>
          </a:p>
          <a:p>
            <a:r>
              <a:rPr lang="hr-HR" b="1" i="1" dirty="0"/>
              <a:t>posebni : elementi vrednovanja otežanih uvjeta – okolnosti u kojima se učenik/</a:t>
            </a:r>
            <a:r>
              <a:rPr lang="hr-HR" b="1" i="1" dirty="0" err="1"/>
              <a:t>ca</a:t>
            </a:r>
            <a:r>
              <a:rPr lang="hr-HR" b="1" i="1" dirty="0"/>
              <a:t> školovao</a:t>
            </a:r>
            <a:endParaRPr lang="hr-HR" dirty="0"/>
          </a:p>
          <a:p>
            <a:pPr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782515"/>
            <a:ext cx="10515600" cy="53944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vi-VN" dirty="0"/>
              <a:t>Vrednovanjem zajedničkog elementa za upise u </a:t>
            </a:r>
            <a:r>
              <a:rPr lang="vi-VN" b="1" dirty="0"/>
              <a:t>gimnazijske programe</a:t>
            </a:r>
            <a:r>
              <a:rPr lang="vi-VN" dirty="0"/>
              <a:t> i </a:t>
            </a:r>
            <a:r>
              <a:rPr lang="vi-VN" b="1" dirty="0"/>
              <a:t>četverogodišnje strukovne škole</a:t>
            </a:r>
            <a:r>
              <a:rPr lang="vi-VN" dirty="0"/>
              <a:t>, najviše se može steći </a:t>
            </a:r>
            <a:r>
              <a:rPr lang="vi-VN" b="1" dirty="0"/>
              <a:t>80 bodova</a:t>
            </a:r>
            <a:r>
              <a:rPr lang="vi-VN" dirty="0"/>
              <a:t>. </a:t>
            </a:r>
            <a:endParaRPr lang="hr-HR" dirty="0"/>
          </a:p>
          <a:p>
            <a:pPr>
              <a:buNone/>
            </a:pPr>
            <a:endParaRPr lang="hr-HR" dirty="0"/>
          </a:p>
          <a:p>
            <a:pPr>
              <a:buNone/>
            </a:pPr>
            <a:r>
              <a:rPr lang="vi-VN" u="sng" dirty="0"/>
              <a:t>Zajednički element </a:t>
            </a:r>
            <a:r>
              <a:rPr lang="vi-VN" dirty="0"/>
              <a:t>u ovom slučaju čine</a:t>
            </a:r>
            <a:r>
              <a:rPr lang="hr-HR" dirty="0"/>
              <a:t>:</a:t>
            </a:r>
          </a:p>
          <a:p>
            <a:r>
              <a:rPr lang="vi-VN" dirty="0"/>
              <a:t> prosjeci zaključnih ocjena svih predmeta u posljednja četiri razreda osnovne škole, </a:t>
            </a:r>
            <a:endParaRPr lang="hr-HR" dirty="0"/>
          </a:p>
          <a:p>
            <a:r>
              <a:rPr lang="vi-VN" dirty="0"/>
              <a:t>zaključne ocjene iz 7. i 8. razreda iz Hrvatskog jezika, Matematike i prvog stranog jezika te </a:t>
            </a:r>
            <a:endParaRPr lang="hr-HR" dirty="0"/>
          </a:p>
          <a:p>
            <a:r>
              <a:rPr lang="vi-VN" dirty="0"/>
              <a:t>triju nastavnih predmeta važnih za nastavak obrazovanja u pojedinim programima obrazovanja</a:t>
            </a:r>
            <a:r>
              <a:rPr lang="hr-HR" dirty="0"/>
              <a:t> (biologija, kemija, fizika)</a:t>
            </a:r>
            <a:r>
              <a:rPr lang="vi-VN" dirty="0"/>
              <a:t>. </a:t>
            </a:r>
            <a:endParaRPr lang="hr-HR" dirty="0"/>
          </a:p>
          <a:p>
            <a:pPr>
              <a:buNone/>
            </a:pPr>
            <a:r>
              <a:rPr lang="vi-VN" b="1" dirty="0"/>
              <a:t>Prosjek ocjena donosi najviše 20 bodova, a svaki od preostalih predmeta po maksimalno 10 bodova.</a:t>
            </a:r>
            <a:endParaRPr lang="hr-H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537"/>
          </a:xfrm>
        </p:spPr>
        <p:txBody>
          <a:bodyPr>
            <a:normAutofit/>
          </a:bodyPr>
          <a:lstStyle/>
          <a:p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835270"/>
            <a:ext cx="10515600" cy="554794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hr-HR" sz="3500" u="sng" dirty="0"/>
              <a:t>Pravo na izravan upis ili dodatne bodove </a:t>
            </a:r>
          </a:p>
          <a:p>
            <a:pPr>
              <a:buNone/>
            </a:pPr>
            <a:endParaRPr lang="hr-HR" sz="3500" u="sng" dirty="0"/>
          </a:p>
          <a:p>
            <a:pPr>
              <a:buNone/>
            </a:pPr>
            <a:r>
              <a:rPr lang="hr-HR" dirty="0"/>
              <a:t>   ostvaruju kandidati na osnovi rezultata koje su postigli na:</a:t>
            </a:r>
          </a:p>
          <a:p>
            <a:pPr>
              <a:buNone/>
            </a:pPr>
            <a:endParaRPr lang="hr-HR" dirty="0"/>
          </a:p>
          <a:p>
            <a:pPr lvl="0"/>
            <a:r>
              <a:rPr lang="hr-HR" dirty="0"/>
              <a:t>natjecanjima u znanju iz nastavnih predmeta: Hrvatskoga jezika, Matematike, prvoga stranog jezika;</a:t>
            </a:r>
          </a:p>
          <a:p>
            <a:pPr lvl="0"/>
            <a:r>
              <a:rPr lang="hr-HR" dirty="0"/>
              <a:t>natjecanjima u znanju iz </a:t>
            </a:r>
            <a:r>
              <a:rPr lang="hr-HR" b="1" dirty="0"/>
              <a:t>dvaju nastavnih predmeta posebno značajnih za upis u skladu s Popisom predmeta posebno važnih za upis;</a:t>
            </a:r>
          </a:p>
          <a:p>
            <a:pPr lvl="0"/>
            <a:r>
              <a:rPr lang="hr-HR" dirty="0"/>
              <a:t>jednome natjecanju iz znanja koji samostalno određuje srednja škola iz Kataloga natjecanja i smotri učenika i učenica osnovnih i srednjih škola Republike Hrvatske, a koja se provode u organizaciji Agencije za odgoj i obrazovanje.</a:t>
            </a:r>
          </a:p>
          <a:p>
            <a:r>
              <a:rPr lang="hr-HR" dirty="0"/>
              <a:t>Vrednuju se i boduju rezultati kandidata </a:t>
            </a:r>
            <a:r>
              <a:rPr lang="hr-HR" b="1" dirty="0"/>
              <a:t>postignutih na državnim natjecanjima iz znanja iz Kataloga natjecanja i smotri učenika i učenica osnovnih i srednjih škola Republike Hrvatske</a:t>
            </a:r>
            <a:r>
              <a:rPr lang="hr-HR" dirty="0"/>
              <a:t>, koja se provode u organizaciji Agencije za odgoj i obrazovanje.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i="1" dirty="0"/>
              <a:t>POSEBAN ELEMENT BODOVANJA UČENIKA NA UPISIMA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547446"/>
            <a:ext cx="10515600" cy="46295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b="1" dirty="0"/>
              <a:t>Dodatni bodovi za upis </a:t>
            </a:r>
            <a:r>
              <a:rPr lang="hr-HR" dirty="0"/>
              <a:t>– Poseban element vrednovanja kandidata čini vrednovanje uspjeha:</a:t>
            </a:r>
          </a:p>
          <a:p>
            <a:pPr lvl="0"/>
            <a:r>
              <a:rPr lang="hr-HR" dirty="0"/>
              <a:t>kandidata sa zdravstvenim teškoćama;</a:t>
            </a:r>
          </a:p>
          <a:p>
            <a:pPr lvl="0"/>
            <a:r>
              <a:rPr lang="hr-HR" dirty="0"/>
              <a:t>kandidata koji žive u otežanim uvjetima obrazovanja uzrokovanim nepovoljnim ekonomskim, socijalnim te odgojnim čimbenicima;</a:t>
            </a:r>
          </a:p>
          <a:p>
            <a:pPr lvl="0"/>
            <a:r>
              <a:rPr lang="hr-HR" dirty="0"/>
              <a:t>kandidata za upis na osnovi Nacionalne strategije za uključivanje Roma za razdoblje od 2013. do 2020. godine;</a:t>
            </a:r>
          </a:p>
          <a:p>
            <a:pPr lvl="0"/>
            <a:r>
              <a:rPr lang="hr-HR" dirty="0"/>
              <a:t>kandidata hrvatskih državljana čiji su roditelji državni službenici koji su po službenoj dužnosti u ime Republike Hrvatske bili upućeni na rad u inozemstvo.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Najviši i najniži bodovi upisanih učenika u prošlu školsku godinu</a:t>
            </a: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2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4880">
                <a:tc>
                  <a:txBody>
                    <a:bodyPr/>
                    <a:lstStyle/>
                    <a:p>
                      <a:r>
                        <a:rPr lang="hr-HR" dirty="0"/>
                        <a:t>Zanimanje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Medicinska sestra opće njege/medicinski tehničar opće njege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Fizioterapeutski tehničar/fizioterapeutska tehničarka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4880">
                <a:tc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  <a:p>
                      <a:pPr algn="ctr"/>
                      <a:r>
                        <a:rPr lang="hr-HR" sz="3200" dirty="0"/>
                        <a:t>Najviši broj bodova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  <a:p>
                      <a:pPr algn="ctr"/>
                      <a:r>
                        <a:rPr lang="hr-HR" sz="3200" dirty="0"/>
                        <a:t>79,78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  <a:p>
                      <a:pPr algn="ctr"/>
                      <a:r>
                        <a:rPr lang="hr-HR" sz="3200" dirty="0"/>
                        <a:t>83,00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4880">
                <a:tc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  <a:p>
                      <a:pPr algn="ctr"/>
                      <a:r>
                        <a:rPr lang="hr-HR" sz="3200" dirty="0"/>
                        <a:t>Najniži broj bodova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3200" dirty="0"/>
                        <a:t> </a:t>
                      </a:r>
                    </a:p>
                    <a:p>
                      <a:pPr algn="ctr"/>
                      <a:r>
                        <a:rPr lang="hr-HR" sz="3200" dirty="0"/>
                        <a:t>55,90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  <a:p>
                      <a:pPr algn="ctr"/>
                      <a:r>
                        <a:rPr lang="hr-HR" sz="3200" dirty="0"/>
                        <a:t>64,94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4880"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r>
                        <a:rPr lang="hr-HR" dirty="0"/>
                        <a:t>Prioriteti: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r>
                        <a:rPr lang="hr-HR" dirty="0"/>
                        <a:t>85%      prvi</a:t>
                      </a:r>
                      <a:r>
                        <a:rPr lang="hr-HR" baseline="0" dirty="0"/>
                        <a:t> u ljetnom roku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r>
                        <a:rPr lang="hr-HR" dirty="0"/>
                        <a:t>95%       prvi u ljetnom roku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7365" y="802955"/>
            <a:ext cx="6318649" cy="1454051"/>
          </a:xfrm>
        </p:spPr>
        <p:txBody>
          <a:bodyPr>
            <a:normAutofit/>
          </a:bodyPr>
          <a:lstStyle/>
          <a:p>
            <a:r>
              <a:rPr lang="hr-HR" sz="3600">
                <a:solidFill>
                  <a:srgbClr val="000000"/>
                </a:solidFill>
                <a:latin typeface="Arial Black" panose="020B0A04020102020204" pitchFamily="34" charset="0"/>
              </a:rPr>
              <a:t>PRATITE NAS NA: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69402" y="2233009"/>
            <a:ext cx="5777467" cy="6382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3200" b="1" dirty="0">
                <a:solidFill>
                  <a:schemeClr val="accent1"/>
                </a:solidFill>
                <a:latin typeface="+mj-lt"/>
              </a:rPr>
              <a:t>www.ss-medicinska-pu.skole.hr</a:t>
            </a:r>
          </a:p>
        </p:txBody>
      </p:sp>
      <p:sp>
        <p:nvSpPr>
          <p:cNvPr id="36" name="Oval 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7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r="3" b="1505"/>
          <a:stretch>
            <a:fillRect/>
          </a:stretch>
        </p:blipFill>
        <p:spPr>
          <a:xfrm>
            <a:off x="8759844" y="541456"/>
            <a:ext cx="3205839" cy="176830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t="23416" r="2" b="21759"/>
          <a:stretch>
            <a:fillRect/>
          </a:stretch>
        </p:blipFill>
        <p:spPr>
          <a:xfrm>
            <a:off x="6480439" y="3627095"/>
            <a:ext cx="1807158" cy="659328"/>
          </a:xfrm>
          <a:prstGeom prst="rect">
            <a:avLst/>
          </a:prstGeom>
        </p:spPr>
      </p:pic>
      <p:sp>
        <p:nvSpPr>
          <p:cNvPr id="40" name="Freeform 7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/>
          <a:srcRect t="4883" r="-3" b="5144"/>
          <a:stretch>
            <a:fillRect/>
          </a:stretch>
        </p:blipFill>
        <p:spPr>
          <a:xfrm>
            <a:off x="9533568" y="5306772"/>
            <a:ext cx="2432116" cy="1068448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6278922" y="4589076"/>
            <a:ext cx="2152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latin typeface="+mj-lt"/>
              </a:rPr>
              <a:t>Medicinska škola Pula</a:t>
            </a:r>
          </a:p>
        </p:txBody>
      </p:sp>
      <p:sp>
        <p:nvSpPr>
          <p:cNvPr id="9" name="Pravokutnik 8"/>
          <p:cNvSpPr/>
          <p:nvPr/>
        </p:nvSpPr>
        <p:spPr>
          <a:xfrm>
            <a:off x="9628977" y="4773742"/>
            <a:ext cx="2152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latin typeface="+mj-lt"/>
              </a:rPr>
              <a:t>Medicinska škola Pula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9166634" y="2449080"/>
            <a:ext cx="226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err="1">
                <a:latin typeface="+mj-lt"/>
              </a:rPr>
              <a:t>medicinska_skola_pula</a:t>
            </a:r>
            <a:endParaRPr lang="hr-HR" b="1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53277" y="738619"/>
            <a:ext cx="6281523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Medicinska </a:t>
            </a:r>
            <a:r>
              <a:rPr lang="en-US" sz="31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sestra</a:t>
            </a:r>
            <a:r>
              <a:rPr lang="en-US" sz="3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opće</a:t>
            </a:r>
            <a:r>
              <a:rPr lang="en-US" sz="3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njege</a:t>
            </a:r>
            <a:r>
              <a:rPr lang="hr-HR" sz="3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/</a:t>
            </a:r>
            <a:r>
              <a:rPr lang="hr-HR" sz="3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medicinski </a:t>
            </a:r>
            <a:r>
              <a:rPr lang="en-US" sz="31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tehničar</a:t>
            </a:r>
            <a:r>
              <a:rPr lang="en-US" sz="3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opće</a:t>
            </a:r>
            <a:r>
              <a:rPr lang="en-US" sz="3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njege</a:t>
            </a:r>
            <a:endParaRPr lang="en-US" sz="31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 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221541"/>
            <a:ext cx="3661831" cy="2435117"/>
          </a:xfrm>
          <a:prstGeom prst="rect">
            <a:avLst/>
          </a:prstGeom>
        </p:spPr>
      </p:pic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000000"/>
                </a:solidFill>
                <a:latin typeface="+mj-lt"/>
              </a:rPr>
              <a:t>Ishodi  programa, učenici će znati:</a:t>
            </a:r>
          </a:p>
          <a:p>
            <a:r>
              <a:rPr lang="en-US" dirty="0" err="1">
                <a:solidFill>
                  <a:srgbClr val="000000"/>
                </a:solidFill>
                <a:latin typeface="+mj-lt"/>
              </a:rPr>
              <a:t>priprem</a:t>
            </a:r>
            <a:r>
              <a:rPr lang="hr-HR" dirty="0">
                <a:solidFill>
                  <a:srgbClr val="000000"/>
                </a:solidFill>
                <a:latin typeface="+mj-lt"/>
              </a:rPr>
              <a:t>iti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prove</a:t>
            </a:r>
            <a:r>
              <a:rPr lang="hr-HR" dirty="0" err="1">
                <a:solidFill>
                  <a:srgbClr val="000000"/>
                </a:solidFill>
                <a:latin typeface="+mj-lt"/>
              </a:rPr>
              <a:t>sti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opć</a:t>
            </a:r>
            <a:r>
              <a:rPr lang="hr-HR" dirty="0">
                <a:solidFill>
                  <a:srgbClr val="000000"/>
                </a:solidFill>
                <a:latin typeface="+mj-lt"/>
              </a:rPr>
              <a:t>u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njeg</a:t>
            </a:r>
            <a:r>
              <a:rPr lang="hr-HR" dirty="0">
                <a:solidFill>
                  <a:srgbClr val="000000"/>
                </a:solidFill>
                <a:latin typeface="+mj-lt"/>
              </a:rPr>
              <a:t>u u stručnom timu i/ili samostalno</a:t>
            </a:r>
          </a:p>
          <a:p>
            <a:r>
              <a:rPr lang="en-US" dirty="0" err="1">
                <a:solidFill>
                  <a:srgbClr val="000000"/>
                </a:solidFill>
                <a:latin typeface="+mj-lt"/>
              </a:rPr>
              <a:t>profesionaln</a:t>
            </a:r>
            <a:r>
              <a:rPr lang="hr-HR" dirty="0">
                <a:solidFill>
                  <a:srgbClr val="000000"/>
                </a:solidFill>
                <a:latin typeface="+mj-lt"/>
              </a:rPr>
              <a:t>u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hr-HR" dirty="0">
                <a:solidFill>
                  <a:srgbClr val="000000"/>
                </a:solidFill>
                <a:latin typeface="+mj-lt"/>
              </a:rPr>
              <a:t>etiku/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savjesnost</a:t>
            </a:r>
            <a:endParaRPr lang="hr-HR" dirty="0">
              <a:solidFill>
                <a:srgbClr val="000000"/>
              </a:solidFill>
              <a:latin typeface="+mj-lt"/>
            </a:endParaRPr>
          </a:p>
          <a:p>
            <a:r>
              <a:rPr lang="hr-HR" dirty="0">
                <a:solidFill>
                  <a:srgbClr val="000000"/>
                </a:solidFill>
                <a:latin typeface="+mj-lt"/>
              </a:rPr>
              <a:t>Imati i razvijati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human</a:t>
            </a:r>
            <a:r>
              <a:rPr lang="hr-HR" dirty="0">
                <a:solidFill>
                  <a:srgbClr val="000000"/>
                </a:solidFill>
                <a:latin typeface="+mj-lt"/>
              </a:rPr>
              <a:t>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odnos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prema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korisniku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zdravstvene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skrbi</a:t>
            </a:r>
            <a:r>
              <a:rPr lang="hr-HR" dirty="0">
                <a:solidFill>
                  <a:srgbClr val="000000"/>
                </a:solidFill>
                <a:latin typeface="+mj-lt"/>
              </a:rPr>
              <a:t>.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9270" y="5529884"/>
            <a:ext cx="9939130" cy="1096331"/>
          </a:xfrm>
        </p:spPr>
        <p:txBody>
          <a:bodyPr>
            <a:normAutofit/>
          </a:bodyPr>
          <a:lstStyle/>
          <a:p>
            <a:r>
              <a:rPr lang="hr-HR" sz="2800" b="1" dirty="0"/>
              <a:t>Medicinska sestra opće njege / medicinski tehničar opće njege</a:t>
            </a:r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129624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6090574" y="802955"/>
            <a:ext cx="5573341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dirty="0" err="1">
                <a:solidFill>
                  <a:srgbClr val="000000"/>
                </a:solidFill>
              </a:rPr>
              <a:t>Fizioterapeutski</a:t>
            </a:r>
            <a:r>
              <a:rPr lang="en-US" sz="3100" b="1" dirty="0">
                <a:solidFill>
                  <a:srgbClr val="000000"/>
                </a:solidFill>
              </a:rPr>
              <a:t> </a:t>
            </a:r>
            <a:r>
              <a:rPr lang="en-US" sz="3100" b="1" dirty="0" err="1">
                <a:solidFill>
                  <a:srgbClr val="000000"/>
                </a:solidFill>
              </a:rPr>
              <a:t>tehniča</a:t>
            </a:r>
            <a:r>
              <a:rPr lang="hr-HR" sz="3100" b="1" dirty="0">
                <a:solidFill>
                  <a:srgbClr val="000000"/>
                </a:solidFill>
              </a:rPr>
              <a:t>r/ fizioterapeutska </a:t>
            </a:r>
            <a:r>
              <a:rPr lang="en-US" sz="3100" b="1" dirty="0" err="1">
                <a:solidFill>
                  <a:srgbClr val="000000"/>
                </a:solidFill>
              </a:rPr>
              <a:t>tehničarka</a:t>
            </a:r>
            <a:endParaRPr lang="en-US" sz="3100" b="1" dirty="0">
              <a:solidFill>
                <a:srgbClr val="000000"/>
              </a:solidFill>
            </a:endParaRPr>
          </a:p>
        </p:txBody>
      </p:sp>
      <p:sp>
        <p:nvSpPr>
          <p:cNvPr id="15" name="Freeform 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528" r="26938" b="2"/>
          <a:stretch>
            <a:fillRect/>
          </a:stretch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000000"/>
                </a:solidFill>
                <a:latin typeface="+mj-lt"/>
              </a:rPr>
              <a:t>Ishodi  programa</a:t>
            </a:r>
            <a:r>
              <a:rPr lang="hr-HR" dirty="0">
                <a:solidFill>
                  <a:srgbClr val="000000"/>
                </a:solidFill>
                <a:latin typeface="+mj-lt"/>
              </a:rPr>
              <a:t>, učenici će znati: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pom</a:t>
            </a:r>
            <a:r>
              <a:rPr lang="hr-HR" dirty="0" err="1">
                <a:solidFill>
                  <a:srgbClr val="000000"/>
                </a:solidFill>
                <a:latin typeface="+mj-lt"/>
              </a:rPr>
              <a:t>oći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ozlijeđenim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bolesnim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osobama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u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oporavku</a:t>
            </a:r>
            <a:endParaRPr lang="hr-HR" dirty="0">
              <a:solidFill>
                <a:srgbClr val="000000"/>
              </a:solidFill>
              <a:latin typeface="+mj-lt"/>
            </a:endParaRPr>
          </a:p>
          <a:p>
            <a:r>
              <a:rPr lang="hr-HR" dirty="0">
                <a:solidFill>
                  <a:srgbClr val="000000"/>
                </a:solidFill>
                <a:latin typeface="+mj-lt"/>
              </a:rPr>
              <a:t>sudjelovati u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unapređenju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zdravlja</a:t>
            </a:r>
            <a:r>
              <a:rPr lang="hr-HR" dirty="0">
                <a:solidFill>
                  <a:srgbClr val="000000"/>
                </a:solidFill>
                <a:latin typeface="+mj-lt"/>
              </a:rPr>
              <a:t> i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ublažavanju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boli</a:t>
            </a:r>
            <a:endParaRPr lang="hr-HR" dirty="0">
              <a:solidFill>
                <a:srgbClr val="000000"/>
              </a:solidFill>
              <a:latin typeface="+mj-lt"/>
            </a:endParaRPr>
          </a:p>
          <a:p>
            <a:r>
              <a:rPr lang="en-US" dirty="0" err="1">
                <a:solidFill>
                  <a:srgbClr val="000000"/>
                </a:solidFill>
                <a:latin typeface="+mj-lt"/>
              </a:rPr>
              <a:t>nadomje</a:t>
            </a:r>
            <a:r>
              <a:rPr lang="hr-HR" dirty="0" err="1">
                <a:solidFill>
                  <a:srgbClr val="000000"/>
                </a:solidFill>
                <a:latin typeface="+mj-lt"/>
              </a:rPr>
              <a:t>stiti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funkcij</a:t>
            </a:r>
            <a:r>
              <a:rPr lang="hr-HR" dirty="0">
                <a:solidFill>
                  <a:srgbClr val="000000"/>
                </a:solidFill>
                <a:latin typeface="+mj-lt"/>
              </a:rPr>
              <a:t>e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u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slučaju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postojanja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problema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uzrokovanih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tjelesnim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ili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psihološkim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poremećajima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hr-HR" sz="2800" b="1" dirty="0"/>
              <a:t>Fizioterapeutski tehničar / fizioterapeutska tehničarka</a:t>
            </a:r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921143"/>
              </p:ext>
            </p:extLst>
          </p:nvPr>
        </p:nvGraphicFramePr>
        <p:xfrm>
          <a:off x="446567" y="935665"/>
          <a:ext cx="10903729" cy="3400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92765" y="5529884"/>
            <a:ext cx="8823777" cy="1096331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Ustanove za izvođenje praktične nastave</a:t>
            </a:r>
          </a:p>
        </p:txBody>
      </p:sp>
      <p:graphicFrame>
        <p:nvGraphicFramePr>
          <p:cNvPr id="8" name="Rezervirano mjesto sadržaja 7"/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Općeobrazovni predmeti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9245" y="1690689"/>
            <a:ext cx="11359166" cy="4941930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Hrvatski jezik </a:t>
            </a:r>
          </a:p>
          <a:p>
            <a:r>
              <a:rPr lang="hr-HR" dirty="0"/>
              <a:t>Strani jezik</a:t>
            </a:r>
          </a:p>
          <a:p>
            <a:r>
              <a:rPr lang="hr-HR" dirty="0"/>
              <a:t>Latinski jezik </a:t>
            </a:r>
          </a:p>
          <a:p>
            <a:r>
              <a:rPr lang="hr-HR" dirty="0"/>
              <a:t>Matematika </a:t>
            </a:r>
          </a:p>
          <a:p>
            <a:r>
              <a:rPr lang="hr-HR" dirty="0"/>
              <a:t>Kemija</a:t>
            </a:r>
          </a:p>
          <a:p>
            <a:r>
              <a:rPr lang="hr-HR" dirty="0"/>
              <a:t>Biologija</a:t>
            </a:r>
          </a:p>
          <a:p>
            <a:r>
              <a:rPr lang="hr-HR" dirty="0"/>
              <a:t>Fizika</a:t>
            </a:r>
          </a:p>
          <a:p>
            <a:r>
              <a:rPr lang="hr-HR" dirty="0"/>
              <a:t>Povijest </a:t>
            </a:r>
          </a:p>
          <a:p>
            <a:r>
              <a:rPr lang="hr-HR" dirty="0"/>
              <a:t>Geografija</a:t>
            </a:r>
          </a:p>
          <a:p>
            <a:r>
              <a:rPr lang="hr-HR" dirty="0"/>
              <a:t>Tjelesna i zdravstvena kultura</a:t>
            </a:r>
          </a:p>
          <a:p>
            <a:r>
              <a:rPr lang="hr-HR" dirty="0"/>
              <a:t>Informatika</a:t>
            </a:r>
          </a:p>
          <a:p>
            <a:r>
              <a:rPr lang="hr-HR" dirty="0"/>
              <a:t>Vjeronauk / Etika</a:t>
            </a:r>
          </a:p>
          <a:p>
            <a:r>
              <a:rPr lang="hr-HR" dirty="0"/>
              <a:t>Izborni predmet (Građanski odgoj, Njemački jezik, Komunikacijske vještine)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490" y="1690688"/>
            <a:ext cx="5103499" cy="3396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188850" y="140676"/>
            <a:ext cx="11331395" cy="942535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Arial Black" panose="020B0A04020102020204" pitchFamily="34" charset="0"/>
              </a:rPr>
              <a:t>Projekti u kojima škola sudjeluje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28" y="3732619"/>
            <a:ext cx="2683153" cy="2012364"/>
          </a:xfrm>
          <a:prstGeom prst="rect">
            <a:avLst/>
          </a:prstGeom>
        </p:spPr>
      </p:pic>
      <p:graphicFrame>
        <p:nvGraphicFramePr>
          <p:cNvPr id="7" name="Rezervirano mjesto sadržaja 6"/>
          <p:cNvGraphicFramePr>
            <a:graphicFrameLocks noGrp="1"/>
          </p:cNvGraphicFramePr>
          <p:nvPr>
            <p:ph idx="1"/>
          </p:nvPr>
        </p:nvGraphicFramePr>
        <p:xfrm>
          <a:off x="0" y="392528"/>
          <a:ext cx="12520246" cy="7413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kstniOkvir 1"/>
          <p:cNvSpPr txBox="1"/>
          <p:nvPr/>
        </p:nvSpPr>
        <p:spPr>
          <a:xfrm>
            <a:off x="283334" y="4198513"/>
            <a:ext cx="3851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rgbClr val="00B050"/>
                </a:solidFill>
              </a:rPr>
              <a:t>NAŠE ŠKOLSKE I IZVANŠKOLSKE AKTIVNOSTI:</a:t>
            </a:r>
            <a:endParaRPr lang="en-GB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862</Words>
  <Application>Microsoft Office PowerPoint</Application>
  <PresentationFormat>Široki zaslon</PresentationFormat>
  <Paragraphs>165</Paragraphs>
  <Slides>25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Tema sustava Office</vt:lpstr>
      <vt:lpstr>Medicinska škola Pula</vt:lpstr>
      <vt:lpstr>Smjerovi u kojima obrazujemo učenike:</vt:lpstr>
      <vt:lpstr>Medicinska sestra opće njege / medicinski tehničar opće njege</vt:lpstr>
      <vt:lpstr>Medicinska sestra opće njege / medicinski tehničar opće njege</vt:lpstr>
      <vt:lpstr>Fizioterapeutski tehničar/ fizioterapeutska tehničarka</vt:lpstr>
      <vt:lpstr>Fizioterapeutski tehničar / fizioterapeutska tehničarka</vt:lpstr>
      <vt:lpstr>Ustanove za izvođenje praktične nastave</vt:lpstr>
      <vt:lpstr>Općeobrazovni predmeti</vt:lpstr>
      <vt:lpstr>Projekti u kojima škola sudjeluje</vt:lpstr>
      <vt:lpstr>PowerPoint prezentacija</vt:lpstr>
      <vt:lpstr>PowerPoint prezentacija</vt:lpstr>
      <vt:lpstr>PowerPoint prezentacija</vt:lpstr>
      <vt:lpstr>Dan škole  Fratarski otok</vt:lpstr>
      <vt:lpstr>Mogućnost zaposlenja:  medicinska sestra opće njege / medicinski tehničar opće njege </vt:lpstr>
      <vt:lpstr>Mogućnost zaposlenja:  fizioterapeutski tehničar /  fizioterapeutska tehničarka</vt:lpstr>
      <vt:lpstr> Mogućnosti nastavka školovanja</vt:lpstr>
      <vt:lpstr>Nova Medicinska škola Pula 2021.</vt:lpstr>
      <vt:lpstr>PowerPoint prezentacija</vt:lpstr>
      <vt:lpstr>Upisi u srednju školu za školsku godinu 2020./2021. </vt:lpstr>
      <vt:lpstr>PowerPoint prezentacija</vt:lpstr>
      <vt:lpstr>PowerPoint prezentacija</vt:lpstr>
      <vt:lpstr>PowerPoint prezentacija</vt:lpstr>
      <vt:lpstr>POSEBAN ELEMENT BODOVANJA UČENIKA NA UPISIMA</vt:lpstr>
      <vt:lpstr>Najviši i najniži bodovi upisanih učenika u prošlu školsku godinu</vt:lpstr>
      <vt:lpstr>PRATITE NAS NA: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Medicinska škola Pula</dc:title>
  <dc:creator>kreso aAA</dc:creator>
  <cp:lastModifiedBy>Windows korisnik</cp:lastModifiedBy>
  <cp:revision>26</cp:revision>
  <dcterms:created xsi:type="dcterms:W3CDTF">2019-05-17T16:04:00Z</dcterms:created>
  <dcterms:modified xsi:type="dcterms:W3CDTF">2020-04-09T09:38:50Z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