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5" autoAdjust="0"/>
    <p:restoredTop sz="86447" autoAdjust="0"/>
  </p:normalViewPr>
  <p:slideViewPr>
    <p:cSldViewPr>
      <p:cViewPr varScale="1">
        <p:scale>
          <a:sx n="80" d="100"/>
          <a:sy n="80" d="100"/>
        </p:scale>
        <p:origin x="-102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8174C-0A36-4B4E-9D2D-C02F998C95CF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A727C-B11F-42F4-8E2B-4DCB42E03FFE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8754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A727C-B11F-42F4-8E2B-4DCB42E03FFE}" type="slidenum">
              <a:rPr lang="hr-HR" smtClean="0"/>
              <a:pPr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81304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A727C-B11F-42F4-8E2B-4DCB42E03FFE}" type="slidenum">
              <a:rPr lang="hr-HR" smtClean="0"/>
              <a:pPr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7453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7680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4378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9799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2539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9791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1312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5587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50995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1359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558970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34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5C16C-DC39-4483-B83E-61774B51978B}" type="datetimeFigureOut">
              <a:rPr lang="hr-HR" smtClean="0"/>
              <a:pPr/>
              <a:t>2.12.2013.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3E512-6B7E-40CC-B18E-732F8F57BA65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03294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Sveta srca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160840" cy="2783160"/>
          </a:xfrm>
        </p:spPr>
        <p:txBody>
          <a:bodyPr>
            <a:normAutofit lnSpcReduction="10000"/>
          </a:bodyPr>
          <a:lstStyle/>
          <a:p>
            <a:r>
              <a:rPr lang="hr-HR" dirty="0" smtClean="0">
                <a:latin typeface="Wide Latin" pitchFamily="18" charset="0"/>
              </a:rPr>
              <a:t>HISTRI U ISTRI</a:t>
            </a:r>
          </a:p>
          <a:p>
            <a:endParaRPr lang="hr-HR" dirty="0">
              <a:latin typeface="Wide Latin" pitchFamily="18" charset="0"/>
            </a:endParaRPr>
          </a:p>
          <a:p>
            <a:endParaRPr lang="hr-HR" dirty="0" smtClean="0">
              <a:latin typeface="Wide Latin" pitchFamily="18" charset="0"/>
            </a:endParaRPr>
          </a:p>
          <a:p>
            <a:endParaRPr lang="hr-HR" dirty="0">
              <a:latin typeface="Wide Latin" pitchFamily="18" charset="0"/>
            </a:endParaRPr>
          </a:p>
          <a:p>
            <a:r>
              <a:rPr lang="hr-HR" dirty="0" smtClean="0">
                <a:latin typeface="Wide Latin" pitchFamily="18" charset="0"/>
              </a:rPr>
              <a:t>                                                   </a:t>
            </a:r>
            <a:r>
              <a:rPr lang="hr-HR" sz="900" dirty="0" smtClean="0">
                <a:latin typeface="Times New Roman" pitchFamily="18" charset="0"/>
                <a:cs typeface="Times New Roman" pitchFamily="18" charset="0"/>
              </a:rPr>
              <a:t>10.10.2013.</a:t>
            </a:r>
            <a:endParaRPr lang="hr-HR" dirty="0" smtClean="0">
              <a:latin typeface="Wide Latin" pitchFamily="18" charset="0"/>
            </a:endParaRPr>
          </a:p>
          <a:p>
            <a:endParaRPr lang="hr-HR" dirty="0">
              <a:latin typeface="Wide Lati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3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Keramičke posude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2012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Pulska nekropola -</a:t>
            </a:r>
            <a:r>
              <a:rPr lang="hr-HR" dirty="0"/>
              <a:t>p</a:t>
            </a:r>
            <a:r>
              <a:rPr lang="hr-HR" dirty="0" smtClean="0"/>
              <a:t>osmrtne žare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990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Kamena žara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0461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Histarski ratnik (sa crteža)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8883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Nadgrobni poklopac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85788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Ostatak mača,situle i štita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5032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Ostaci lepeza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30679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Keramičke posude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28300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Histarski velikan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25151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Histarska žena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336990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Ulaz ”Sveta srca”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11166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Imena histarskih bogova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14390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Daunijska uvozna keramika sa geometrijskom ornamentikom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73104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Most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1761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Ostaci lepeza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1104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Histarska svirala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50914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Lepeza s Picuga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9360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Situle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11077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Ostaci najpoznatije situle –Nezakcij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7480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Keramika s ritualnim kostima (sudbinu proricali)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8340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Grčka keramika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5419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Most-izgrađen tehnikom šivanja daske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8567" y="1600201"/>
            <a:ext cx="5510741" cy="4133056"/>
          </a:xfrm>
        </p:spPr>
      </p:pic>
    </p:spTree>
    <p:extLst>
      <p:ext uri="{BB962C8B-B14F-4D97-AF65-F5344CB8AC3E}">
        <p14:creationId xmlns:p14="http://schemas.microsoft.com/office/powerpoint/2010/main" xmlns="" val="41551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</a:t>
            </a:r>
            <a:r>
              <a:rPr lang="hr-HR" dirty="0" smtClean="0"/>
              <a:t>ameni spomenici iz Nezakcija</a:t>
            </a:r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7241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Histarska narodna nošnja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15458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Tkalački stan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394966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Keramičke peći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31803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Rekonstrukcija crteža histarske odjeće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4007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Ostaci metalnih predmeta (koplja,strelica)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14439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Pogled na histarske gradine (naselje)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84285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435280" cy="1156990"/>
          </a:xfrm>
        </p:spPr>
        <p:txBody>
          <a:bodyPr>
            <a:noAutofit/>
          </a:bodyPr>
          <a:lstStyle/>
          <a:p>
            <a:r>
              <a:rPr lang="hr-HR" sz="4000" dirty="0" smtClean="0"/>
              <a:t>Knjiga dojmova:</a:t>
            </a:r>
            <a:br>
              <a:rPr lang="hr-HR" sz="4000" dirty="0" smtClean="0"/>
            </a:br>
            <a:r>
              <a:rPr lang="hr-HR" sz="4000" dirty="0" smtClean="0"/>
              <a:t>Marine,Ive,Eni,Kristine,Marka,ValentineKlaudie,Iris,Lee i Marte</a:t>
            </a:r>
            <a:endParaRPr lang="hr-HR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2038979"/>
            <a:ext cx="3065388" cy="4087184"/>
          </a:xfrm>
        </p:spPr>
      </p:pic>
    </p:spTree>
    <p:extLst>
      <p:ext uri="{BB962C8B-B14F-4D97-AF65-F5344CB8AC3E}">
        <p14:creationId xmlns:p14="http://schemas.microsoft.com/office/powerpoint/2010/main" xmlns="" val="257282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Pohvala</a:t>
            </a:r>
            <a:endParaRPr lang="hr-HR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55576" y="1600200"/>
            <a:ext cx="8064896" cy="41330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b="1" dirty="0" smtClean="0"/>
              <a:t>Svim učenicama i učeniku I b razrednog odjela polaznika nastave iz građanskog odgoja i obrazovanja ,a posebno našoj vrijednoj fotografkinji Klaudiji.</a:t>
            </a:r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endParaRPr lang="hr-HR" b="1" dirty="0" smtClean="0"/>
          </a:p>
          <a:p>
            <a:pPr marL="0" indent="0" algn="ctr">
              <a:buNone/>
            </a:pPr>
            <a:endParaRPr lang="hr-HR" b="1" dirty="0"/>
          </a:p>
          <a:p>
            <a:pPr marL="0" indent="0" algn="ctr">
              <a:buNone/>
            </a:pPr>
            <a:r>
              <a:rPr lang="hr-HR" b="1" dirty="0" smtClean="0"/>
              <a:t>Nastavnica :Jasmina Kuzmanović</a:t>
            </a:r>
          </a:p>
          <a:p>
            <a:pPr marL="0" indent="0" algn="ctr">
              <a:buNone/>
            </a:pPr>
            <a:endParaRPr lang="hr-HR" b="1" dirty="0" smtClean="0"/>
          </a:p>
          <a:p>
            <a:pPr marL="0" indent="0" algn="ctr">
              <a:buNone/>
            </a:pPr>
            <a:endParaRPr lang="hr-HR" b="1" dirty="0" smtClean="0"/>
          </a:p>
          <a:p>
            <a:pPr marL="0" indent="0" algn="ctr">
              <a:buNone/>
            </a:pPr>
            <a:endParaRPr lang="hr-HR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26029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most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1705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Žrtvenici s natpisima histarskih božanstava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1812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Prikaz histarskih nekropola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51137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Posmrtna žara i nakit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9308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Žara i slika groblja na Limskoj gradini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0875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Žare i ostaci oružja,oruđa i nakita</a:t>
            </a:r>
            <a:endParaRPr lang="hr-H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5458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166</Words>
  <Application>Microsoft Office PowerPoint</Application>
  <PresentationFormat>Prikaz na zaslonu (4:3)</PresentationFormat>
  <Paragraphs>51</Paragraphs>
  <Slides>38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39" baseType="lpstr">
      <vt:lpstr>Office Theme</vt:lpstr>
      <vt:lpstr>Sveta srca</vt:lpstr>
      <vt:lpstr>Ulaz ”Sveta srca”</vt:lpstr>
      <vt:lpstr>Most-izgrađen tehnikom šivanja daske</vt:lpstr>
      <vt:lpstr>most </vt:lpstr>
      <vt:lpstr>Žrtvenici s natpisima histarskih božanstava</vt:lpstr>
      <vt:lpstr>Prikaz histarskih nekropola</vt:lpstr>
      <vt:lpstr>Posmrtna žara i nakit</vt:lpstr>
      <vt:lpstr>Žara i slika groblja na Limskoj gradini</vt:lpstr>
      <vt:lpstr>Žare i ostaci oružja,oruđa i nakita</vt:lpstr>
      <vt:lpstr>Keramičke posude</vt:lpstr>
      <vt:lpstr>Pulska nekropola -posmrtne žare</vt:lpstr>
      <vt:lpstr>Kamena žara</vt:lpstr>
      <vt:lpstr>Histarski ratnik (sa crteža)</vt:lpstr>
      <vt:lpstr>Nadgrobni poklopac</vt:lpstr>
      <vt:lpstr>Ostatak mača,situle i štita</vt:lpstr>
      <vt:lpstr>Ostaci lepeza</vt:lpstr>
      <vt:lpstr>Keramičke posude</vt:lpstr>
      <vt:lpstr>Histarski velikan</vt:lpstr>
      <vt:lpstr>Histarska žena</vt:lpstr>
      <vt:lpstr>Imena histarskih bogova</vt:lpstr>
      <vt:lpstr>Daunijska uvozna keramika sa geometrijskom ornamentikom</vt:lpstr>
      <vt:lpstr>Most</vt:lpstr>
      <vt:lpstr>Ostaci lepeza</vt:lpstr>
      <vt:lpstr>Histarska svirala</vt:lpstr>
      <vt:lpstr>Lepeza s Picuga</vt:lpstr>
      <vt:lpstr>Situle</vt:lpstr>
      <vt:lpstr>Ostaci najpoznatije situle –Nezakcij</vt:lpstr>
      <vt:lpstr>Keramika s ritualnim kostima (sudbinu proricali)</vt:lpstr>
      <vt:lpstr>Grčka keramika</vt:lpstr>
      <vt:lpstr>Kameni spomenici iz Nezakcija</vt:lpstr>
      <vt:lpstr>Histarska narodna nošnja</vt:lpstr>
      <vt:lpstr>Tkalački stan</vt:lpstr>
      <vt:lpstr>Keramičke peći</vt:lpstr>
      <vt:lpstr>Rekonstrukcija crteža histarske odjeće</vt:lpstr>
      <vt:lpstr>Ostaci metalnih predmeta (koplja,strelica)</vt:lpstr>
      <vt:lpstr>Pogled na histarske gradine (naselje)</vt:lpstr>
      <vt:lpstr>Knjiga dojmova: Marine,Ive,Eni,Kristine,Marka,ValentineKlaudie,Iris,Lee i Marte</vt:lpstr>
      <vt:lpstr>Pohvala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Sveta srca</dc:title>
  <dc:creator>Orhideja</dc:creator>
  <cp:lastModifiedBy>MedPu</cp:lastModifiedBy>
  <cp:revision>11</cp:revision>
  <dcterms:created xsi:type="dcterms:W3CDTF">2013-11-29T15:10:20Z</dcterms:created>
  <dcterms:modified xsi:type="dcterms:W3CDTF">2013-12-02T11:30:05Z</dcterms:modified>
</cp:coreProperties>
</file>