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3" r:id="rId8"/>
    <p:sldId id="267" r:id="rId9"/>
    <p:sldId id="265" r:id="rId10"/>
    <p:sldId id="266" r:id="rId11"/>
    <p:sldId id="270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FFBA34-7C47-49CB-B45C-76B7AE75AC91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34A3C3FD-77D4-433B-BD42-D41129218194}">
      <dgm:prSet phldrT="[Tekst]"/>
      <dgm:spPr/>
      <dgm:t>
        <a:bodyPr/>
        <a:lstStyle/>
        <a:p>
          <a:r>
            <a:rPr lang="hr-HR" dirty="0" smtClean="0"/>
            <a:t>Medicinska škola Pula</a:t>
          </a:r>
          <a:endParaRPr lang="hr-HR" dirty="0"/>
        </a:p>
      </dgm:t>
    </dgm:pt>
    <dgm:pt modelId="{67A277B6-0BE9-47B3-83EA-400D2F29F21D}" type="parTrans" cxnId="{FBEB3F7C-B197-42DA-9190-CC8BBAD69C79}">
      <dgm:prSet/>
      <dgm:spPr/>
      <dgm:t>
        <a:bodyPr/>
        <a:lstStyle/>
        <a:p>
          <a:endParaRPr lang="hr-HR"/>
        </a:p>
      </dgm:t>
    </dgm:pt>
    <dgm:pt modelId="{AFEC7F0C-B62C-49A4-9FA7-B1DFDB235E1F}" type="sibTrans" cxnId="{FBEB3F7C-B197-42DA-9190-CC8BBAD69C79}">
      <dgm:prSet/>
      <dgm:spPr/>
      <dgm:t>
        <a:bodyPr/>
        <a:lstStyle/>
        <a:p>
          <a:endParaRPr lang="hr-HR"/>
        </a:p>
      </dgm:t>
    </dgm:pt>
    <dgm:pt modelId="{8161FE13-868D-4E82-A898-E4E2277D6678}">
      <dgm:prSet phldrT="[Tekst]"/>
      <dgm:spPr/>
      <dgm:t>
        <a:bodyPr/>
        <a:lstStyle/>
        <a:p>
          <a:r>
            <a:rPr lang="hr-HR" dirty="0" smtClean="0"/>
            <a:t>Medicinska sestra opće njege/tehničar opće njege</a:t>
          </a:r>
          <a:endParaRPr lang="hr-HR" dirty="0"/>
        </a:p>
      </dgm:t>
    </dgm:pt>
    <dgm:pt modelId="{3FECE520-3742-4105-AC33-9F23AF6DD659}" type="parTrans" cxnId="{AE085887-11EC-40ED-9278-2F09DBC4D141}">
      <dgm:prSet/>
      <dgm:spPr/>
      <dgm:t>
        <a:bodyPr/>
        <a:lstStyle/>
        <a:p>
          <a:endParaRPr lang="hr-HR"/>
        </a:p>
      </dgm:t>
    </dgm:pt>
    <dgm:pt modelId="{6DA911FB-876C-4582-B113-B5284918C861}" type="sibTrans" cxnId="{AE085887-11EC-40ED-9278-2F09DBC4D141}">
      <dgm:prSet/>
      <dgm:spPr/>
      <dgm:t>
        <a:bodyPr/>
        <a:lstStyle/>
        <a:p>
          <a:endParaRPr lang="hr-HR"/>
        </a:p>
      </dgm:t>
    </dgm:pt>
    <dgm:pt modelId="{301787F6-2FF2-410D-A4C1-66C1FDA5889F}">
      <dgm:prSet phldrT="[Tekst]"/>
      <dgm:spPr/>
      <dgm:t>
        <a:bodyPr/>
        <a:lstStyle/>
        <a:p>
          <a:r>
            <a:rPr lang="hr-HR" dirty="0" smtClean="0"/>
            <a:t>Fizioterapeutski tehničar/tehničarka</a:t>
          </a:r>
          <a:endParaRPr lang="hr-HR" dirty="0"/>
        </a:p>
      </dgm:t>
    </dgm:pt>
    <dgm:pt modelId="{E5BA3713-8874-4D0A-8846-195D873267CC}" type="parTrans" cxnId="{4A6E4F1A-CBF4-4F9C-A59D-BADA48A54241}">
      <dgm:prSet/>
      <dgm:spPr/>
      <dgm:t>
        <a:bodyPr/>
        <a:lstStyle/>
        <a:p>
          <a:endParaRPr lang="hr-HR"/>
        </a:p>
      </dgm:t>
    </dgm:pt>
    <dgm:pt modelId="{6E7BCB09-D32F-45A3-8E44-1662EBD5B5DE}" type="sibTrans" cxnId="{4A6E4F1A-CBF4-4F9C-A59D-BADA48A54241}">
      <dgm:prSet/>
      <dgm:spPr/>
      <dgm:t>
        <a:bodyPr/>
        <a:lstStyle/>
        <a:p>
          <a:endParaRPr lang="hr-HR"/>
        </a:p>
      </dgm:t>
    </dgm:pt>
    <dgm:pt modelId="{2C30B0EB-8A7B-4C0A-8250-54EE83D96937}" type="pres">
      <dgm:prSet presAssocID="{66FFBA34-7C47-49CB-B45C-76B7AE75AC9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E9769056-4161-4FE5-83C0-D134D0F49F05}" type="pres">
      <dgm:prSet presAssocID="{34A3C3FD-77D4-433B-BD42-D41129218194}" presName="composite" presStyleCnt="0"/>
      <dgm:spPr/>
    </dgm:pt>
    <dgm:pt modelId="{D6EEFBA6-7B1B-4F52-BE24-8BCC84950480}" type="pres">
      <dgm:prSet presAssocID="{34A3C3FD-77D4-433B-BD42-D41129218194}" presName="bentUpArrow1" presStyleLbl="alignImgPlace1" presStyleIdx="0" presStyleCnt="2"/>
      <dgm:spPr/>
    </dgm:pt>
    <dgm:pt modelId="{295E81A3-4535-4E1E-8CD1-7EA7829FAAF2}" type="pres">
      <dgm:prSet presAssocID="{34A3C3FD-77D4-433B-BD42-D41129218194}" presName="ParentText" presStyleLbl="node1" presStyleIdx="0" presStyleCnt="3" custScaleX="2823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D219260-3C01-436B-B4F3-9234C40D37D9}" type="pres">
      <dgm:prSet presAssocID="{34A3C3FD-77D4-433B-BD42-D41129218194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9969300-A349-49EE-80F4-0BC6C30526E8}" type="pres">
      <dgm:prSet presAssocID="{AFEC7F0C-B62C-49A4-9FA7-B1DFDB235E1F}" presName="sibTrans" presStyleCnt="0"/>
      <dgm:spPr/>
    </dgm:pt>
    <dgm:pt modelId="{68AA1EA6-2845-4D3F-AFB8-21B0E9409297}" type="pres">
      <dgm:prSet presAssocID="{8161FE13-868D-4E82-A898-E4E2277D6678}" presName="composite" presStyleCnt="0"/>
      <dgm:spPr/>
    </dgm:pt>
    <dgm:pt modelId="{2C175778-8E34-45F6-B667-A53133ED60AC}" type="pres">
      <dgm:prSet presAssocID="{8161FE13-868D-4E82-A898-E4E2277D6678}" presName="bentUpArrow1" presStyleLbl="alignImgPlace1" presStyleIdx="1" presStyleCnt="2"/>
      <dgm:spPr/>
    </dgm:pt>
    <dgm:pt modelId="{E5949F1C-07E5-4E32-A050-3B814538A4B8}" type="pres">
      <dgm:prSet presAssocID="{8161FE13-868D-4E82-A898-E4E2277D6678}" presName="ParentText" presStyleLbl="node1" presStyleIdx="1" presStyleCnt="3" custScaleX="2699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6C9A118-1C61-4B90-9FF7-23EE2B2EA257}" type="pres">
      <dgm:prSet presAssocID="{8161FE13-868D-4E82-A898-E4E2277D667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3D4E3BE-D521-4EA2-ACA6-A4E8DC47C724}" type="pres">
      <dgm:prSet presAssocID="{6DA911FB-876C-4582-B113-B5284918C861}" presName="sibTrans" presStyleCnt="0"/>
      <dgm:spPr/>
    </dgm:pt>
    <dgm:pt modelId="{227542D8-6E63-4F29-B327-A944BA769790}" type="pres">
      <dgm:prSet presAssocID="{301787F6-2FF2-410D-A4C1-66C1FDA5889F}" presName="composite" presStyleCnt="0"/>
      <dgm:spPr/>
    </dgm:pt>
    <dgm:pt modelId="{A3A6756F-0DA8-4EC3-8F76-E657935030D0}" type="pres">
      <dgm:prSet presAssocID="{301787F6-2FF2-410D-A4C1-66C1FDA5889F}" presName="ParentText" presStyleLbl="node1" presStyleIdx="2" presStyleCnt="3" custScaleX="3077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BEB3F7C-B197-42DA-9190-CC8BBAD69C79}" srcId="{66FFBA34-7C47-49CB-B45C-76B7AE75AC91}" destId="{34A3C3FD-77D4-433B-BD42-D41129218194}" srcOrd="0" destOrd="0" parTransId="{67A277B6-0BE9-47B3-83EA-400D2F29F21D}" sibTransId="{AFEC7F0C-B62C-49A4-9FA7-B1DFDB235E1F}"/>
    <dgm:cxn modelId="{53EECB00-0104-4DAA-8FA3-674167199E69}" type="presOf" srcId="{301787F6-2FF2-410D-A4C1-66C1FDA5889F}" destId="{A3A6756F-0DA8-4EC3-8F76-E657935030D0}" srcOrd="0" destOrd="0" presId="urn:microsoft.com/office/officeart/2005/8/layout/StepDownProcess"/>
    <dgm:cxn modelId="{4A6E4F1A-CBF4-4F9C-A59D-BADA48A54241}" srcId="{66FFBA34-7C47-49CB-B45C-76B7AE75AC91}" destId="{301787F6-2FF2-410D-A4C1-66C1FDA5889F}" srcOrd="2" destOrd="0" parTransId="{E5BA3713-8874-4D0A-8846-195D873267CC}" sibTransId="{6E7BCB09-D32F-45A3-8E44-1662EBD5B5DE}"/>
    <dgm:cxn modelId="{AE085887-11EC-40ED-9278-2F09DBC4D141}" srcId="{66FFBA34-7C47-49CB-B45C-76B7AE75AC91}" destId="{8161FE13-868D-4E82-A898-E4E2277D6678}" srcOrd="1" destOrd="0" parTransId="{3FECE520-3742-4105-AC33-9F23AF6DD659}" sibTransId="{6DA911FB-876C-4582-B113-B5284918C861}"/>
    <dgm:cxn modelId="{6E0C4FEF-B048-4B75-8CA9-33C525E5B9C0}" type="presOf" srcId="{66FFBA34-7C47-49CB-B45C-76B7AE75AC91}" destId="{2C30B0EB-8A7B-4C0A-8250-54EE83D96937}" srcOrd="0" destOrd="0" presId="urn:microsoft.com/office/officeart/2005/8/layout/StepDownProcess"/>
    <dgm:cxn modelId="{420F6E6E-0461-4F61-88A9-1B7E07C1F5D1}" type="presOf" srcId="{8161FE13-868D-4E82-A898-E4E2277D6678}" destId="{E5949F1C-07E5-4E32-A050-3B814538A4B8}" srcOrd="0" destOrd="0" presId="urn:microsoft.com/office/officeart/2005/8/layout/StepDownProcess"/>
    <dgm:cxn modelId="{81947563-72A8-4A4A-8C33-17982531F2F9}" type="presOf" srcId="{34A3C3FD-77D4-433B-BD42-D41129218194}" destId="{295E81A3-4535-4E1E-8CD1-7EA7829FAAF2}" srcOrd="0" destOrd="0" presId="urn:microsoft.com/office/officeart/2005/8/layout/StepDownProcess"/>
    <dgm:cxn modelId="{DA4F85E6-7740-4DB3-9D14-7898D7EF0C1C}" type="presParOf" srcId="{2C30B0EB-8A7B-4C0A-8250-54EE83D96937}" destId="{E9769056-4161-4FE5-83C0-D134D0F49F05}" srcOrd="0" destOrd="0" presId="urn:microsoft.com/office/officeart/2005/8/layout/StepDownProcess"/>
    <dgm:cxn modelId="{707696ED-7E06-430B-8435-5D4861DA3B36}" type="presParOf" srcId="{E9769056-4161-4FE5-83C0-D134D0F49F05}" destId="{D6EEFBA6-7B1B-4F52-BE24-8BCC84950480}" srcOrd="0" destOrd="0" presId="urn:microsoft.com/office/officeart/2005/8/layout/StepDownProcess"/>
    <dgm:cxn modelId="{361CE68D-0CFD-45E7-A70E-E30FA09FED63}" type="presParOf" srcId="{E9769056-4161-4FE5-83C0-D134D0F49F05}" destId="{295E81A3-4535-4E1E-8CD1-7EA7829FAAF2}" srcOrd="1" destOrd="0" presId="urn:microsoft.com/office/officeart/2005/8/layout/StepDownProcess"/>
    <dgm:cxn modelId="{83841529-FBF2-453A-8E74-671BA6C0B28A}" type="presParOf" srcId="{E9769056-4161-4FE5-83C0-D134D0F49F05}" destId="{ED219260-3C01-436B-B4F3-9234C40D37D9}" srcOrd="2" destOrd="0" presId="urn:microsoft.com/office/officeart/2005/8/layout/StepDownProcess"/>
    <dgm:cxn modelId="{441957E1-A8CF-4F3B-8735-DE54820EE464}" type="presParOf" srcId="{2C30B0EB-8A7B-4C0A-8250-54EE83D96937}" destId="{29969300-A349-49EE-80F4-0BC6C30526E8}" srcOrd="1" destOrd="0" presId="urn:microsoft.com/office/officeart/2005/8/layout/StepDownProcess"/>
    <dgm:cxn modelId="{ED487C47-CC2B-4F4C-8BDB-D432C1690210}" type="presParOf" srcId="{2C30B0EB-8A7B-4C0A-8250-54EE83D96937}" destId="{68AA1EA6-2845-4D3F-AFB8-21B0E9409297}" srcOrd="2" destOrd="0" presId="urn:microsoft.com/office/officeart/2005/8/layout/StepDownProcess"/>
    <dgm:cxn modelId="{AA53012B-F036-4E57-8525-2DFC01875207}" type="presParOf" srcId="{68AA1EA6-2845-4D3F-AFB8-21B0E9409297}" destId="{2C175778-8E34-45F6-B667-A53133ED60AC}" srcOrd="0" destOrd="0" presId="urn:microsoft.com/office/officeart/2005/8/layout/StepDownProcess"/>
    <dgm:cxn modelId="{BAC96FEB-9C97-4B70-8CB0-5B018DB7E36E}" type="presParOf" srcId="{68AA1EA6-2845-4D3F-AFB8-21B0E9409297}" destId="{E5949F1C-07E5-4E32-A050-3B814538A4B8}" srcOrd="1" destOrd="0" presId="urn:microsoft.com/office/officeart/2005/8/layout/StepDownProcess"/>
    <dgm:cxn modelId="{8447ABE3-BD9F-412C-B201-3DDB94E59E04}" type="presParOf" srcId="{68AA1EA6-2845-4D3F-AFB8-21B0E9409297}" destId="{36C9A118-1C61-4B90-9FF7-23EE2B2EA257}" srcOrd="2" destOrd="0" presId="urn:microsoft.com/office/officeart/2005/8/layout/StepDownProcess"/>
    <dgm:cxn modelId="{BE72DFCD-2328-4F9F-A047-75581CA7CD27}" type="presParOf" srcId="{2C30B0EB-8A7B-4C0A-8250-54EE83D96937}" destId="{33D4E3BE-D521-4EA2-ACA6-A4E8DC47C724}" srcOrd="3" destOrd="0" presId="urn:microsoft.com/office/officeart/2005/8/layout/StepDownProcess"/>
    <dgm:cxn modelId="{4B3FA480-3E8D-456E-9811-B926C08C7C33}" type="presParOf" srcId="{2C30B0EB-8A7B-4C0A-8250-54EE83D96937}" destId="{227542D8-6E63-4F29-B327-A944BA769790}" srcOrd="4" destOrd="0" presId="urn:microsoft.com/office/officeart/2005/8/layout/StepDownProcess"/>
    <dgm:cxn modelId="{B16EFF87-0FB5-49C7-8B42-499609EE7AA9}" type="presParOf" srcId="{227542D8-6E63-4F29-B327-A944BA769790}" destId="{A3A6756F-0DA8-4EC3-8F76-E657935030D0}" srcOrd="0" destOrd="0" presId="urn:microsoft.com/office/officeart/2005/8/layout/StepDownProcess"/>
  </dgm:cxnLst>
  <dgm:bg>
    <a:solidFill>
      <a:schemeClr val="bg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B35864-E126-4F27-8EC6-77C1F0924227}" type="doc">
      <dgm:prSet loTypeId="urn:microsoft.com/office/officeart/2005/8/layout/equation1" loCatId="process" qsTypeId="urn:microsoft.com/office/officeart/2005/8/quickstyle/simple1" qsCatId="simple" csTypeId="urn:microsoft.com/office/officeart/2005/8/colors/colorful5" csCatId="colorful" phldr="1"/>
      <dgm:spPr/>
    </dgm:pt>
    <dgm:pt modelId="{53A8D6FE-4E42-412A-8256-49DDAF0489E8}">
      <dgm:prSet phldrT="[Tekst]"/>
      <dgm:spPr/>
      <dgm:t>
        <a:bodyPr/>
        <a:lstStyle/>
        <a:p>
          <a:r>
            <a:rPr lang="hr-HR" dirty="0" smtClean="0"/>
            <a:t>Zdravstvena njega starijih osoba</a:t>
          </a:r>
          <a:endParaRPr lang="hr-HR" dirty="0"/>
        </a:p>
      </dgm:t>
    </dgm:pt>
    <dgm:pt modelId="{96AB7B34-F853-4DA0-B4F5-58E83FBBFDBC}" type="parTrans" cxnId="{C8A1B960-8CE0-48B3-99A4-80E9FB2940D3}">
      <dgm:prSet/>
      <dgm:spPr/>
      <dgm:t>
        <a:bodyPr/>
        <a:lstStyle/>
        <a:p>
          <a:endParaRPr lang="hr-HR"/>
        </a:p>
      </dgm:t>
    </dgm:pt>
    <dgm:pt modelId="{741AAFB5-A710-47C5-8D64-9D3B2F3042C2}" type="sibTrans" cxnId="{C8A1B960-8CE0-48B3-99A4-80E9FB2940D3}">
      <dgm:prSet/>
      <dgm:spPr/>
      <dgm:t>
        <a:bodyPr/>
        <a:lstStyle/>
        <a:p>
          <a:endParaRPr lang="hr-HR"/>
        </a:p>
      </dgm:t>
    </dgm:pt>
    <dgm:pt modelId="{5A12D904-4068-42A7-8CB8-FACE4020816E}">
      <dgm:prSet phldrT="[Tekst]"/>
      <dgm:spPr/>
      <dgm:t>
        <a:bodyPr/>
        <a:lstStyle/>
        <a:p>
          <a:r>
            <a:rPr lang="hr-HR" dirty="0" smtClean="0"/>
            <a:t>Rehabilitacija u gerijatriji</a:t>
          </a:r>
          <a:endParaRPr lang="hr-HR" dirty="0"/>
        </a:p>
      </dgm:t>
    </dgm:pt>
    <dgm:pt modelId="{6E87174F-C095-4FD6-9DA8-B03F5172437F}" type="parTrans" cxnId="{A03D1F7F-E4A7-4CE2-82F3-1E24763F5D15}">
      <dgm:prSet/>
      <dgm:spPr/>
      <dgm:t>
        <a:bodyPr/>
        <a:lstStyle/>
        <a:p>
          <a:endParaRPr lang="hr-HR"/>
        </a:p>
      </dgm:t>
    </dgm:pt>
    <dgm:pt modelId="{11BD28A5-8644-48FE-A599-A1A2A8B313FC}" type="sibTrans" cxnId="{A03D1F7F-E4A7-4CE2-82F3-1E24763F5D15}">
      <dgm:prSet/>
      <dgm:spPr/>
      <dgm:t>
        <a:bodyPr/>
        <a:lstStyle/>
        <a:p>
          <a:endParaRPr lang="hr-HR"/>
        </a:p>
      </dgm:t>
    </dgm:pt>
    <dgm:pt modelId="{41266409-2F2C-4A19-BEE8-7FF49E094334}">
      <dgm:prSet phldrT="[Tekst]"/>
      <dgm:spPr/>
      <dgm:t>
        <a:bodyPr/>
        <a:lstStyle/>
        <a:p>
          <a:r>
            <a:rPr lang="hr-HR" dirty="0" smtClean="0"/>
            <a:t>Nastavni plan i program</a:t>
          </a:r>
          <a:endParaRPr lang="hr-HR" dirty="0"/>
        </a:p>
      </dgm:t>
    </dgm:pt>
    <dgm:pt modelId="{75163AF1-D7CD-4639-AE8B-6E91D20B8A4E}" type="parTrans" cxnId="{1820B081-4D6C-4B7F-83EC-28EBC7A77FAE}">
      <dgm:prSet/>
      <dgm:spPr/>
      <dgm:t>
        <a:bodyPr/>
        <a:lstStyle/>
        <a:p>
          <a:endParaRPr lang="hr-HR"/>
        </a:p>
      </dgm:t>
    </dgm:pt>
    <dgm:pt modelId="{C3D6E779-4AB4-4008-833B-2728FC2B3CD5}" type="sibTrans" cxnId="{1820B081-4D6C-4B7F-83EC-28EBC7A77FAE}">
      <dgm:prSet/>
      <dgm:spPr/>
      <dgm:t>
        <a:bodyPr/>
        <a:lstStyle/>
        <a:p>
          <a:endParaRPr lang="hr-HR"/>
        </a:p>
      </dgm:t>
    </dgm:pt>
    <dgm:pt modelId="{30C1F3C6-0DA1-4AEA-8E2E-C76655099E52}" type="pres">
      <dgm:prSet presAssocID="{A6B35864-E126-4F27-8EC6-77C1F0924227}" presName="linearFlow" presStyleCnt="0">
        <dgm:presLayoutVars>
          <dgm:dir/>
          <dgm:resizeHandles val="exact"/>
        </dgm:presLayoutVars>
      </dgm:prSet>
      <dgm:spPr/>
    </dgm:pt>
    <dgm:pt modelId="{442A83D3-2B74-4D95-B85A-6C3B0E6B9B18}" type="pres">
      <dgm:prSet presAssocID="{53A8D6FE-4E42-412A-8256-49DDAF0489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EF20C64-9E06-4F4D-AB0C-A15A4FED6432}" type="pres">
      <dgm:prSet presAssocID="{741AAFB5-A710-47C5-8D64-9D3B2F3042C2}" presName="spacerL" presStyleCnt="0"/>
      <dgm:spPr/>
    </dgm:pt>
    <dgm:pt modelId="{EE0E2C94-F698-4D68-AD39-0C2F58F2EEC0}" type="pres">
      <dgm:prSet presAssocID="{741AAFB5-A710-47C5-8D64-9D3B2F3042C2}" presName="sibTrans" presStyleLbl="sibTrans2D1" presStyleIdx="0" presStyleCnt="2"/>
      <dgm:spPr/>
      <dgm:t>
        <a:bodyPr/>
        <a:lstStyle/>
        <a:p>
          <a:endParaRPr lang="hr-HR"/>
        </a:p>
      </dgm:t>
    </dgm:pt>
    <dgm:pt modelId="{4D9A23FB-A7B1-42B9-9C59-D25B7CE99F0F}" type="pres">
      <dgm:prSet presAssocID="{741AAFB5-A710-47C5-8D64-9D3B2F3042C2}" presName="spacerR" presStyleCnt="0"/>
      <dgm:spPr/>
    </dgm:pt>
    <dgm:pt modelId="{C686E6AB-AE7B-45B6-97F7-607888C2EBAB}" type="pres">
      <dgm:prSet presAssocID="{5A12D904-4068-42A7-8CB8-FACE4020816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C6E0161-198E-4214-AFD8-56E668D54ED3}" type="pres">
      <dgm:prSet presAssocID="{11BD28A5-8644-48FE-A599-A1A2A8B313FC}" presName="spacerL" presStyleCnt="0"/>
      <dgm:spPr/>
    </dgm:pt>
    <dgm:pt modelId="{628D277C-9215-430E-8CE8-FF985C9DBEB6}" type="pres">
      <dgm:prSet presAssocID="{11BD28A5-8644-48FE-A599-A1A2A8B313FC}" presName="sibTrans" presStyleLbl="sibTrans2D1" presStyleIdx="1" presStyleCnt="2"/>
      <dgm:spPr/>
      <dgm:t>
        <a:bodyPr/>
        <a:lstStyle/>
        <a:p>
          <a:endParaRPr lang="hr-HR"/>
        </a:p>
      </dgm:t>
    </dgm:pt>
    <dgm:pt modelId="{BC433742-3B69-4698-A8B7-ACA7156C4102}" type="pres">
      <dgm:prSet presAssocID="{11BD28A5-8644-48FE-A599-A1A2A8B313FC}" presName="spacerR" presStyleCnt="0"/>
      <dgm:spPr/>
    </dgm:pt>
    <dgm:pt modelId="{50A4DD13-CA7B-49CE-8BE4-0F9E4C242AC4}" type="pres">
      <dgm:prSet presAssocID="{41266409-2F2C-4A19-BEE8-7FF49E09433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5347BD1-D6F4-434C-8875-8F426C3AE1AE}" type="presOf" srcId="{A6B35864-E126-4F27-8EC6-77C1F0924227}" destId="{30C1F3C6-0DA1-4AEA-8E2E-C76655099E52}" srcOrd="0" destOrd="0" presId="urn:microsoft.com/office/officeart/2005/8/layout/equation1"/>
    <dgm:cxn modelId="{83AAE463-3693-42FF-8CD6-EA187B7F6B84}" type="presOf" srcId="{5A12D904-4068-42A7-8CB8-FACE4020816E}" destId="{C686E6AB-AE7B-45B6-97F7-607888C2EBAB}" srcOrd="0" destOrd="0" presId="urn:microsoft.com/office/officeart/2005/8/layout/equation1"/>
    <dgm:cxn modelId="{1820B081-4D6C-4B7F-83EC-28EBC7A77FAE}" srcId="{A6B35864-E126-4F27-8EC6-77C1F0924227}" destId="{41266409-2F2C-4A19-BEE8-7FF49E094334}" srcOrd="2" destOrd="0" parTransId="{75163AF1-D7CD-4639-AE8B-6E91D20B8A4E}" sibTransId="{C3D6E779-4AB4-4008-833B-2728FC2B3CD5}"/>
    <dgm:cxn modelId="{C8A1B960-8CE0-48B3-99A4-80E9FB2940D3}" srcId="{A6B35864-E126-4F27-8EC6-77C1F0924227}" destId="{53A8D6FE-4E42-412A-8256-49DDAF0489E8}" srcOrd="0" destOrd="0" parTransId="{96AB7B34-F853-4DA0-B4F5-58E83FBBFDBC}" sibTransId="{741AAFB5-A710-47C5-8D64-9D3B2F3042C2}"/>
    <dgm:cxn modelId="{A03D1F7F-E4A7-4CE2-82F3-1E24763F5D15}" srcId="{A6B35864-E126-4F27-8EC6-77C1F0924227}" destId="{5A12D904-4068-42A7-8CB8-FACE4020816E}" srcOrd="1" destOrd="0" parTransId="{6E87174F-C095-4FD6-9DA8-B03F5172437F}" sibTransId="{11BD28A5-8644-48FE-A599-A1A2A8B313FC}"/>
    <dgm:cxn modelId="{2B26CF9C-5D2B-4901-B4E4-21A00213791C}" type="presOf" srcId="{53A8D6FE-4E42-412A-8256-49DDAF0489E8}" destId="{442A83D3-2B74-4D95-B85A-6C3B0E6B9B18}" srcOrd="0" destOrd="0" presId="urn:microsoft.com/office/officeart/2005/8/layout/equation1"/>
    <dgm:cxn modelId="{AA6C24A6-CD60-4940-9570-A03F5C2383DC}" type="presOf" srcId="{741AAFB5-A710-47C5-8D64-9D3B2F3042C2}" destId="{EE0E2C94-F698-4D68-AD39-0C2F58F2EEC0}" srcOrd="0" destOrd="0" presId="urn:microsoft.com/office/officeart/2005/8/layout/equation1"/>
    <dgm:cxn modelId="{0159C2C9-364F-44A3-92CD-B61629338D42}" type="presOf" srcId="{41266409-2F2C-4A19-BEE8-7FF49E094334}" destId="{50A4DD13-CA7B-49CE-8BE4-0F9E4C242AC4}" srcOrd="0" destOrd="0" presId="urn:microsoft.com/office/officeart/2005/8/layout/equation1"/>
    <dgm:cxn modelId="{E9CCFE04-6C56-4287-B48B-598D4D52BB97}" type="presOf" srcId="{11BD28A5-8644-48FE-A599-A1A2A8B313FC}" destId="{628D277C-9215-430E-8CE8-FF985C9DBEB6}" srcOrd="0" destOrd="0" presId="urn:microsoft.com/office/officeart/2005/8/layout/equation1"/>
    <dgm:cxn modelId="{71FBD959-CBAD-42FC-91A4-FE9D5707EAA5}" type="presParOf" srcId="{30C1F3C6-0DA1-4AEA-8E2E-C76655099E52}" destId="{442A83D3-2B74-4D95-B85A-6C3B0E6B9B18}" srcOrd="0" destOrd="0" presId="urn:microsoft.com/office/officeart/2005/8/layout/equation1"/>
    <dgm:cxn modelId="{4996EA9D-B109-4301-97AD-271E96202CE1}" type="presParOf" srcId="{30C1F3C6-0DA1-4AEA-8E2E-C76655099E52}" destId="{2EF20C64-9E06-4F4D-AB0C-A15A4FED6432}" srcOrd="1" destOrd="0" presId="urn:microsoft.com/office/officeart/2005/8/layout/equation1"/>
    <dgm:cxn modelId="{5AAF3AE8-948B-4163-9EC6-EEC8BEAAF482}" type="presParOf" srcId="{30C1F3C6-0DA1-4AEA-8E2E-C76655099E52}" destId="{EE0E2C94-F698-4D68-AD39-0C2F58F2EEC0}" srcOrd="2" destOrd="0" presId="urn:microsoft.com/office/officeart/2005/8/layout/equation1"/>
    <dgm:cxn modelId="{BDFE261C-37DB-43A3-8FA6-C2181290C269}" type="presParOf" srcId="{30C1F3C6-0DA1-4AEA-8E2E-C76655099E52}" destId="{4D9A23FB-A7B1-42B9-9C59-D25B7CE99F0F}" srcOrd="3" destOrd="0" presId="urn:microsoft.com/office/officeart/2005/8/layout/equation1"/>
    <dgm:cxn modelId="{846B60CF-F5E7-4B03-B2AC-7D8E007DFD90}" type="presParOf" srcId="{30C1F3C6-0DA1-4AEA-8E2E-C76655099E52}" destId="{C686E6AB-AE7B-45B6-97F7-607888C2EBAB}" srcOrd="4" destOrd="0" presId="urn:microsoft.com/office/officeart/2005/8/layout/equation1"/>
    <dgm:cxn modelId="{963492AC-7B57-4823-BCE0-8B91A33F3143}" type="presParOf" srcId="{30C1F3C6-0DA1-4AEA-8E2E-C76655099E52}" destId="{6C6E0161-198E-4214-AFD8-56E668D54ED3}" srcOrd="5" destOrd="0" presId="urn:microsoft.com/office/officeart/2005/8/layout/equation1"/>
    <dgm:cxn modelId="{68AEEC87-1D52-4568-873D-AA1798F164AD}" type="presParOf" srcId="{30C1F3C6-0DA1-4AEA-8E2E-C76655099E52}" destId="{628D277C-9215-430E-8CE8-FF985C9DBEB6}" srcOrd="6" destOrd="0" presId="urn:microsoft.com/office/officeart/2005/8/layout/equation1"/>
    <dgm:cxn modelId="{DADD5208-E7ED-4D8C-8575-C6D93420F035}" type="presParOf" srcId="{30C1F3C6-0DA1-4AEA-8E2E-C76655099E52}" destId="{BC433742-3B69-4698-A8B7-ACA7156C4102}" srcOrd="7" destOrd="0" presId="urn:microsoft.com/office/officeart/2005/8/layout/equation1"/>
    <dgm:cxn modelId="{8A5F91EE-4A4F-4632-8EED-5B5E37810B46}" type="presParOf" srcId="{30C1F3C6-0DA1-4AEA-8E2E-C76655099E52}" destId="{50A4DD13-CA7B-49CE-8BE4-0F9E4C242AC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372476-6B1C-4C55-B39C-201F3008B55B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0CEF769-4487-4254-9DA1-41317286C744}">
      <dgm:prSet phldrT="[Tekst]"/>
      <dgm:spPr/>
      <dgm:t>
        <a:bodyPr/>
        <a:lstStyle/>
        <a:p>
          <a:r>
            <a:rPr lang="hr-HR" dirty="0" smtClean="0"/>
            <a:t>Edukacija učenika</a:t>
          </a:r>
          <a:endParaRPr lang="hr-HR" dirty="0"/>
        </a:p>
      </dgm:t>
    </dgm:pt>
    <dgm:pt modelId="{BF5A665D-0247-4C59-8E0E-5999755BE243}" type="parTrans" cxnId="{C9FC8E00-C984-4A0B-820C-43713465F6BB}">
      <dgm:prSet/>
      <dgm:spPr/>
      <dgm:t>
        <a:bodyPr/>
        <a:lstStyle/>
        <a:p>
          <a:endParaRPr lang="hr-HR"/>
        </a:p>
      </dgm:t>
    </dgm:pt>
    <dgm:pt modelId="{3166C1C8-050E-41CF-805D-D3602E39A870}" type="sibTrans" cxnId="{C9FC8E00-C984-4A0B-820C-43713465F6BB}">
      <dgm:prSet/>
      <dgm:spPr/>
      <dgm:t>
        <a:bodyPr/>
        <a:lstStyle/>
        <a:p>
          <a:endParaRPr lang="hr-HR"/>
        </a:p>
      </dgm:t>
    </dgm:pt>
    <dgm:pt modelId="{CD38DF73-E377-44F3-9D17-F6C846B6F363}">
      <dgm:prSet phldrT="[Tekst]" custT="1"/>
      <dgm:spPr/>
      <dgm:t>
        <a:bodyPr/>
        <a:lstStyle/>
        <a:p>
          <a:r>
            <a:rPr lang="hr-HR" sz="2400" dirty="0" smtClean="0"/>
            <a:t>Projektna nastava</a:t>
          </a:r>
          <a:endParaRPr lang="hr-HR" sz="2400" dirty="0"/>
        </a:p>
      </dgm:t>
    </dgm:pt>
    <dgm:pt modelId="{072C078D-74D4-4438-96E4-2FE2D4755D1D}" type="parTrans" cxnId="{F674BF49-B268-4D61-80C4-442C1BC3F61B}">
      <dgm:prSet/>
      <dgm:spPr/>
      <dgm:t>
        <a:bodyPr/>
        <a:lstStyle/>
        <a:p>
          <a:endParaRPr lang="hr-HR"/>
        </a:p>
      </dgm:t>
    </dgm:pt>
    <dgm:pt modelId="{455DC6D3-90AB-4C70-8814-A2BBC677E8F7}" type="sibTrans" cxnId="{F674BF49-B268-4D61-80C4-442C1BC3F61B}">
      <dgm:prSet/>
      <dgm:spPr/>
      <dgm:t>
        <a:bodyPr/>
        <a:lstStyle/>
        <a:p>
          <a:endParaRPr lang="hr-HR"/>
        </a:p>
      </dgm:t>
    </dgm:pt>
    <dgm:pt modelId="{DF42119A-4128-42B7-83EF-57D44D4BA61E}">
      <dgm:prSet phldrT="[Tekst]" custT="1"/>
      <dgm:spPr/>
      <dgm:t>
        <a:bodyPr/>
        <a:lstStyle/>
        <a:p>
          <a:r>
            <a:rPr lang="hr-HR" sz="1600" dirty="0" smtClean="0"/>
            <a:t>Internacionalizacija novih znanja i vještina</a:t>
          </a:r>
          <a:endParaRPr lang="hr-HR" sz="1600" dirty="0"/>
        </a:p>
      </dgm:t>
    </dgm:pt>
    <dgm:pt modelId="{0A05A374-CB4D-4CAE-A628-182D65016510}" type="parTrans" cxnId="{7408CF49-3B49-450C-B081-5858380C934F}">
      <dgm:prSet/>
      <dgm:spPr/>
      <dgm:t>
        <a:bodyPr/>
        <a:lstStyle/>
        <a:p>
          <a:endParaRPr lang="hr-HR"/>
        </a:p>
      </dgm:t>
    </dgm:pt>
    <dgm:pt modelId="{97F11447-2186-479D-ACA2-4BD0324A4F97}" type="sibTrans" cxnId="{7408CF49-3B49-450C-B081-5858380C934F}">
      <dgm:prSet/>
      <dgm:spPr/>
      <dgm:t>
        <a:bodyPr/>
        <a:lstStyle/>
        <a:p>
          <a:endParaRPr lang="hr-HR"/>
        </a:p>
      </dgm:t>
    </dgm:pt>
    <dgm:pt modelId="{842BBB81-7D11-4E2E-9A57-3CA224609F31}">
      <dgm:prSet phldrT="[Tekst]"/>
      <dgm:spPr/>
      <dgm:t>
        <a:bodyPr/>
        <a:lstStyle/>
        <a:p>
          <a:r>
            <a:rPr lang="hr-HR" dirty="0" smtClean="0"/>
            <a:t>Konkurentnost na tržištu rada</a:t>
          </a:r>
          <a:endParaRPr lang="hr-HR" dirty="0"/>
        </a:p>
      </dgm:t>
    </dgm:pt>
    <dgm:pt modelId="{D22E9939-6BC5-4BF2-A85C-194E19EB749A}" type="parTrans" cxnId="{84C0EA47-375F-44CE-9EDD-3A5EFE99BA21}">
      <dgm:prSet/>
      <dgm:spPr/>
      <dgm:t>
        <a:bodyPr/>
        <a:lstStyle/>
        <a:p>
          <a:endParaRPr lang="hr-HR"/>
        </a:p>
      </dgm:t>
    </dgm:pt>
    <dgm:pt modelId="{4A251566-93F7-4300-82B0-84A2559292DA}" type="sibTrans" cxnId="{84C0EA47-375F-44CE-9EDD-3A5EFE99BA21}">
      <dgm:prSet/>
      <dgm:spPr/>
      <dgm:t>
        <a:bodyPr/>
        <a:lstStyle/>
        <a:p>
          <a:endParaRPr lang="hr-HR"/>
        </a:p>
      </dgm:t>
    </dgm:pt>
    <dgm:pt modelId="{54A1D67C-664E-4C71-A06A-7F8C0F7E1A42}" type="pres">
      <dgm:prSet presAssocID="{02372476-6B1C-4C55-B39C-201F3008B55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DC9010D-2D85-4CCE-8A5A-896A7CA1A811}" type="pres">
      <dgm:prSet presAssocID="{A0CEF769-4487-4254-9DA1-41317286C744}" presName="centerShape" presStyleLbl="node0" presStyleIdx="0" presStyleCnt="1"/>
      <dgm:spPr/>
      <dgm:t>
        <a:bodyPr/>
        <a:lstStyle/>
        <a:p>
          <a:endParaRPr lang="hr-HR"/>
        </a:p>
      </dgm:t>
    </dgm:pt>
    <dgm:pt modelId="{55CC86D6-C9A8-4160-B443-8FE584063E3E}" type="pres">
      <dgm:prSet presAssocID="{072C078D-74D4-4438-96E4-2FE2D4755D1D}" presName="parTrans" presStyleLbl="bgSibTrans2D1" presStyleIdx="0" presStyleCnt="3" custScaleX="120573"/>
      <dgm:spPr/>
      <dgm:t>
        <a:bodyPr/>
        <a:lstStyle/>
        <a:p>
          <a:endParaRPr lang="hr-HR"/>
        </a:p>
      </dgm:t>
    </dgm:pt>
    <dgm:pt modelId="{1E4D8120-72F0-4C4C-BC96-71E616D4A130}" type="pres">
      <dgm:prSet presAssocID="{CD38DF73-E377-44F3-9D17-F6C846B6F363}" presName="node" presStyleLbl="node1" presStyleIdx="0" presStyleCnt="3" custScaleX="97202" custScaleY="14676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65D012E-3D79-4F15-9CB7-37EDA1031DD7}" type="pres">
      <dgm:prSet presAssocID="{0A05A374-CB4D-4CAE-A628-182D65016510}" presName="parTrans" presStyleLbl="bgSibTrans2D1" presStyleIdx="1" presStyleCnt="3"/>
      <dgm:spPr/>
      <dgm:t>
        <a:bodyPr/>
        <a:lstStyle/>
        <a:p>
          <a:endParaRPr lang="hr-HR"/>
        </a:p>
      </dgm:t>
    </dgm:pt>
    <dgm:pt modelId="{8D35AA82-E502-4DF2-9809-F4CC64311314}" type="pres">
      <dgm:prSet presAssocID="{DF42119A-4128-42B7-83EF-57D44D4BA61E}" presName="node" presStyleLbl="node1" presStyleIdx="1" presStyleCnt="3" custScaleX="13766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8994759-0973-45D7-B128-7F25FC47F05E}" type="pres">
      <dgm:prSet presAssocID="{D22E9939-6BC5-4BF2-A85C-194E19EB749A}" presName="parTrans" presStyleLbl="bgSibTrans2D1" presStyleIdx="2" presStyleCnt="3" custScaleX="121173"/>
      <dgm:spPr/>
      <dgm:t>
        <a:bodyPr/>
        <a:lstStyle/>
        <a:p>
          <a:endParaRPr lang="hr-HR"/>
        </a:p>
      </dgm:t>
    </dgm:pt>
    <dgm:pt modelId="{A3FD2491-C0CC-4191-8D4A-D8A28280D756}" type="pres">
      <dgm:prSet presAssocID="{842BBB81-7D11-4E2E-9A57-3CA224609F31}" presName="node" presStyleLbl="node1" presStyleIdx="2" presStyleCnt="3" custScaleX="118079" custScaleY="7664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CB9ED53-52A3-4578-AAF2-437775096577}" type="presOf" srcId="{842BBB81-7D11-4E2E-9A57-3CA224609F31}" destId="{A3FD2491-C0CC-4191-8D4A-D8A28280D756}" srcOrd="0" destOrd="0" presId="urn:microsoft.com/office/officeart/2005/8/layout/radial4"/>
    <dgm:cxn modelId="{84C0EA47-375F-44CE-9EDD-3A5EFE99BA21}" srcId="{A0CEF769-4487-4254-9DA1-41317286C744}" destId="{842BBB81-7D11-4E2E-9A57-3CA224609F31}" srcOrd="2" destOrd="0" parTransId="{D22E9939-6BC5-4BF2-A85C-194E19EB749A}" sibTransId="{4A251566-93F7-4300-82B0-84A2559292DA}"/>
    <dgm:cxn modelId="{FC715641-E0E0-473C-8F9F-A3FC41CBDF07}" type="presOf" srcId="{0A05A374-CB4D-4CAE-A628-182D65016510}" destId="{F65D012E-3D79-4F15-9CB7-37EDA1031DD7}" srcOrd="0" destOrd="0" presId="urn:microsoft.com/office/officeart/2005/8/layout/radial4"/>
    <dgm:cxn modelId="{7408CF49-3B49-450C-B081-5858380C934F}" srcId="{A0CEF769-4487-4254-9DA1-41317286C744}" destId="{DF42119A-4128-42B7-83EF-57D44D4BA61E}" srcOrd="1" destOrd="0" parTransId="{0A05A374-CB4D-4CAE-A628-182D65016510}" sibTransId="{97F11447-2186-479D-ACA2-4BD0324A4F97}"/>
    <dgm:cxn modelId="{C9FC8E00-C984-4A0B-820C-43713465F6BB}" srcId="{02372476-6B1C-4C55-B39C-201F3008B55B}" destId="{A0CEF769-4487-4254-9DA1-41317286C744}" srcOrd="0" destOrd="0" parTransId="{BF5A665D-0247-4C59-8E0E-5999755BE243}" sibTransId="{3166C1C8-050E-41CF-805D-D3602E39A870}"/>
    <dgm:cxn modelId="{3E1D2D3F-4D56-403E-AC32-32158567658C}" type="presOf" srcId="{A0CEF769-4487-4254-9DA1-41317286C744}" destId="{BDC9010D-2D85-4CCE-8A5A-896A7CA1A811}" srcOrd="0" destOrd="0" presId="urn:microsoft.com/office/officeart/2005/8/layout/radial4"/>
    <dgm:cxn modelId="{247E9FD4-346B-46BC-9FBF-4350E32C1BA3}" type="presOf" srcId="{D22E9939-6BC5-4BF2-A85C-194E19EB749A}" destId="{18994759-0973-45D7-B128-7F25FC47F05E}" srcOrd="0" destOrd="0" presId="urn:microsoft.com/office/officeart/2005/8/layout/radial4"/>
    <dgm:cxn modelId="{39BE79BA-8D3A-4C85-BB7A-E40C64C20099}" type="presOf" srcId="{072C078D-74D4-4438-96E4-2FE2D4755D1D}" destId="{55CC86D6-C9A8-4160-B443-8FE584063E3E}" srcOrd="0" destOrd="0" presId="urn:microsoft.com/office/officeart/2005/8/layout/radial4"/>
    <dgm:cxn modelId="{F3771959-3074-40C6-A88F-9AD49B81B388}" type="presOf" srcId="{02372476-6B1C-4C55-B39C-201F3008B55B}" destId="{54A1D67C-664E-4C71-A06A-7F8C0F7E1A42}" srcOrd="0" destOrd="0" presId="urn:microsoft.com/office/officeart/2005/8/layout/radial4"/>
    <dgm:cxn modelId="{F674BF49-B268-4D61-80C4-442C1BC3F61B}" srcId="{A0CEF769-4487-4254-9DA1-41317286C744}" destId="{CD38DF73-E377-44F3-9D17-F6C846B6F363}" srcOrd="0" destOrd="0" parTransId="{072C078D-74D4-4438-96E4-2FE2D4755D1D}" sibTransId="{455DC6D3-90AB-4C70-8814-A2BBC677E8F7}"/>
    <dgm:cxn modelId="{0AAE28BE-0EB8-4053-B629-53EFF8BDCA0A}" type="presOf" srcId="{CD38DF73-E377-44F3-9D17-F6C846B6F363}" destId="{1E4D8120-72F0-4C4C-BC96-71E616D4A130}" srcOrd="0" destOrd="0" presId="urn:microsoft.com/office/officeart/2005/8/layout/radial4"/>
    <dgm:cxn modelId="{FB5A590F-566A-4D93-92B4-7A6D0E546DF5}" type="presOf" srcId="{DF42119A-4128-42B7-83EF-57D44D4BA61E}" destId="{8D35AA82-E502-4DF2-9809-F4CC64311314}" srcOrd="0" destOrd="0" presId="urn:microsoft.com/office/officeart/2005/8/layout/radial4"/>
    <dgm:cxn modelId="{12B19C0A-076D-47E8-B4B4-3CC3745A1C55}" type="presParOf" srcId="{54A1D67C-664E-4C71-A06A-7F8C0F7E1A42}" destId="{BDC9010D-2D85-4CCE-8A5A-896A7CA1A811}" srcOrd="0" destOrd="0" presId="urn:microsoft.com/office/officeart/2005/8/layout/radial4"/>
    <dgm:cxn modelId="{EECF3340-E35B-45B7-8857-03DD045B3DC6}" type="presParOf" srcId="{54A1D67C-664E-4C71-A06A-7F8C0F7E1A42}" destId="{55CC86D6-C9A8-4160-B443-8FE584063E3E}" srcOrd="1" destOrd="0" presId="urn:microsoft.com/office/officeart/2005/8/layout/radial4"/>
    <dgm:cxn modelId="{CF84321F-357C-4671-96AB-99939B46D928}" type="presParOf" srcId="{54A1D67C-664E-4C71-A06A-7F8C0F7E1A42}" destId="{1E4D8120-72F0-4C4C-BC96-71E616D4A130}" srcOrd="2" destOrd="0" presId="urn:microsoft.com/office/officeart/2005/8/layout/radial4"/>
    <dgm:cxn modelId="{E953FB67-EE60-4153-A378-C8338054512A}" type="presParOf" srcId="{54A1D67C-664E-4C71-A06A-7F8C0F7E1A42}" destId="{F65D012E-3D79-4F15-9CB7-37EDA1031DD7}" srcOrd="3" destOrd="0" presId="urn:microsoft.com/office/officeart/2005/8/layout/radial4"/>
    <dgm:cxn modelId="{1205EE5D-8BAD-424E-B1FF-D5DF520890FF}" type="presParOf" srcId="{54A1D67C-664E-4C71-A06A-7F8C0F7E1A42}" destId="{8D35AA82-E502-4DF2-9809-F4CC64311314}" srcOrd="4" destOrd="0" presId="urn:microsoft.com/office/officeart/2005/8/layout/radial4"/>
    <dgm:cxn modelId="{B8D7624B-EB4B-43E8-B1B7-C66B2EC9D682}" type="presParOf" srcId="{54A1D67C-664E-4C71-A06A-7F8C0F7E1A42}" destId="{18994759-0973-45D7-B128-7F25FC47F05E}" srcOrd="5" destOrd="0" presId="urn:microsoft.com/office/officeart/2005/8/layout/radial4"/>
    <dgm:cxn modelId="{493D324C-CB84-41F5-9127-57FB33F96658}" type="presParOf" srcId="{54A1D67C-664E-4C71-A06A-7F8C0F7E1A42}" destId="{A3FD2491-C0CC-4191-8D4A-D8A28280D7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9A1B1-F4D7-4A36-A3D1-8CD58BC85671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22202ED-6E98-497C-9895-4850DDC86637}">
      <dgm:prSet phldrT="[Tekst]" custT="1"/>
      <dgm:spPr/>
      <dgm:t>
        <a:bodyPr/>
        <a:lstStyle/>
        <a:p>
          <a:r>
            <a:rPr lang="hr-HR" sz="2400" b="1" cap="none" spc="0" dirty="0" smtClean="0">
              <a:ln w="12700" cmpd="sng">
                <a:prstDash val="solid"/>
              </a:ln>
              <a:effectLst/>
            </a:rPr>
            <a:t>„</a:t>
          </a:r>
          <a:r>
            <a:rPr lang="hr-HR" sz="2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Zdravstvena</a:t>
          </a:r>
          <a:r>
            <a:rPr lang="hr-HR" sz="2400" b="1" cap="none" spc="0" dirty="0" smtClean="0">
              <a:ln w="12700" cmpd="sng">
                <a:prstDash val="solid"/>
              </a:ln>
              <a:effectLst/>
            </a:rPr>
            <a:t> </a:t>
          </a:r>
          <a:r>
            <a:rPr lang="hr-HR" sz="2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njega i </a:t>
          </a:r>
          <a:r>
            <a:rPr lang="hr-HR" sz="2400" b="1" cap="none" spc="0" dirty="0" err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rehabilitaciija</a:t>
          </a:r>
          <a:r>
            <a:rPr lang="hr-HR" sz="2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 u </a:t>
          </a:r>
          <a:r>
            <a:rPr lang="hr-HR" sz="2400" b="1" cap="none" spc="0" dirty="0" err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gerontoligiji</a:t>
          </a:r>
          <a:r>
            <a:rPr lang="hr-HR" sz="2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i palijativnoj skrbi</a:t>
          </a:r>
          <a:r>
            <a:rPr lang="hr-HR" sz="2400" b="1" cap="none" spc="0" dirty="0" smtClean="0">
              <a:ln w="12700" cmpd="sng">
                <a:prstDash val="solid"/>
              </a:ln>
              <a:effectLst/>
            </a:rPr>
            <a:t>”</a:t>
          </a:r>
          <a:endParaRPr lang="hr-HR" sz="2400" b="1" cap="none" spc="0" dirty="0">
            <a:ln w="12700" cmpd="sng">
              <a:prstDash val="solid"/>
            </a:ln>
            <a:effectLst/>
          </a:endParaRPr>
        </a:p>
      </dgm:t>
    </dgm:pt>
    <dgm:pt modelId="{2AE1B86C-E030-46B3-A4DE-41950418F02C}" type="parTrans" cxnId="{FC896482-41F2-470A-95E0-5BC3521E49DF}">
      <dgm:prSet/>
      <dgm:spPr/>
      <dgm:t>
        <a:bodyPr/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3C717F84-D553-4F52-930F-DEF27E543F8C}" type="sibTrans" cxnId="{FC896482-41F2-470A-95E0-5BC3521E49DF}">
      <dgm:prSet/>
      <dgm:spPr/>
      <dgm:t>
        <a:bodyPr/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DCD66FB5-C364-474C-806D-BE330F135684}">
      <dgm:prSet phldrT="[Tekst]" custT="1"/>
      <dgm:spPr/>
      <dgm:t>
        <a:bodyPr/>
        <a:lstStyle/>
        <a:p>
          <a:r>
            <a:rPr lang="hr-HR" sz="40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46.684 </a:t>
          </a:r>
          <a:r>
            <a:rPr lang="hr-HR" sz="4000" b="1" cap="none" spc="0" dirty="0" err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eur</a:t>
          </a:r>
          <a:endParaRPr lang="hr-HR" sz="4000" b="1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gm:t>
    </dgm:pt>
    <dgm:pt modelId="{CFDB0D26-8EB1-4532-BE4F-FE90B4650000}" type="parTrans" cxnId="{DB66F649-8D35-4269-9C3B-0CF31A117747}">
      <dgm:prSet/>
      <dgm:spPr/>
      <dgm:t>
        <a:bodyPr/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B6A9A976-FBC0-470D-AF93-B4B67A3B9228}" type="sibTrans" cxnId="{DB66F649-8D35-4269-9C3B-0CF31A117747}">
      <dgm:prSet/>
      <dgm:spPr/>
      <dgm:t>
        <a:bodyPr/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517A8CBD-14EF-40A8-A2A0-95C3CF76F70C}" type="pres">
      <dgm:prSet presAssocID="{D4D9A1B1-F4D7-4A36-A3D1-8CD58BC8567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65F5DFF-A19E-4087-BF55-6C943492A558}" type="pres">
      <dgm:prSet presAssocID="{D4D9A1B1-F4D7-4A36-A3D1-8CD58BC85671}" presName="ribbon" presStyleLbl="node1" presStyleIdx="0" presStyleCnt="1"/>
      <dgm:spPr/>
    </dgm:pt>
    <dgm:pt modelId="{0632B37A-9C74-4522-ADB8-16AC0FB9A88C}" type="pres">
      <dgm:prSet presAssocID="{D4D9A1B1-F4D7-4A36-A3D1-8CD58BC85671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405F1F-BD23-466F-A64F-416F8E255F67}" type="pres">
      <dgm:prSet presAssocID="{D4D9A1B1-F4D7-4A36-A3D1-8CD58BC8567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0523BAE-DD13-4AF2-94C8-D6521CCEB58A}" type="presOf" srcId="{DCD66FB5-C364-474C-806D-BE330F135684}" destId="{1B405F1F-BD23-466F-A64F-416F8E255F67}" srcOrd="0" destOrd="0" presId="urn:microsoft.com/office/officeart/2005/8/layout/arrow6"/>
    <dgm:cxn modelId="{DB66F649-8D35-4269-9C3B-0CF31A117747}" srcId="{D4D9A1B1-F4D7-4A36-A3D1-8CD58BC85671}" destId="{DCD66FB5-C364-474C-806D-BE330F135684}" srcOrd="1" destOrd="0" parTransId="{CFDB0D26-8EB1-4532-BE4F-FE90B4650000}" sibTransId="{B6A9A976-FBC0-470D-AF93-B4B67A3B9228}"/>
    <dgm:cxn modelId="{76AA7AE9-09F2-460B-91F9-4457086F0672}" type="presOf" srcId="{022202ED-6E98-497C-9895-4850DDC86637}" destId="{0632B37A-9C74-4522-ADB8-16AC0FB9A88C}" srcOrd="0" destOrd="0" presId="urn:microsoft.com/office/officeart/2005/8/layout/arrow6"/>
    <dgm:cxn modelId="{FC896482-41F2-470A-95E0-5BC3521E49DF}" srcId="{D4D9A1B1-F4D7-4A36-A3D1-8CD58BC85671}" destId="{022202ED-6E98-497C-9895-4850DDC86637}" srcOrd="0" destOrd="0" parTransId="{2AE1B86C-E030-46B3-A4DE-41950418F02C}" sibTransId="{3C717F84-D553-4F52-930F-DEF27E543F8C}"/>
    <dgm:cxn modelId="{D064B428-9A1E-4320-8E7A-F9EB0FDDE487}" type="presOf" srcId="{D4D9A1B1-F4D7-4A36-A3D1-8CD58BC85671}" destId="{517A8CBD-14EF-40A8-A2A0-95C3CF76F70C}" srcOrd="0" destOrd="0" presId="urn:microsoft.com/office/officeart/2005/8/layout/arrow6"/>
    <dgm:cxn modelId="{C70076D6-2EAE-4EED-B585-034A3D9CA4C7}" type="presParOf" srcId="{517A8CBD-14EF-40A8-A2A0-95C3CF76F70C}" destId="{665F5DFF-A19E-4087-BF55-6C943492A558}" srcOrd="0" destOrd="0" presId="urn:microsoft.com/office/officeart/2005/8/layout/arrow6"/>
    <dgm:cxn modelId="{4F7C0B44-50A4-400E-9B09-AC691F0DB7AC}" type="presParOf" srcId="{517A8CBD-14EF-40A8-A2A0-95C3CF76F70C}" destId="{0632B37A-9C74-4522-ADB8-16AC0FB9A88C}" srcOrd="1" destOrd="0" presId="urn:microsoft.com/office/officeart/2005/8/layout/arrow6"/>
    <dgm:cxn modelId="{697241FE-170E-433C-AD9C-15814F05A8C0}" type="presParOf" srcId="{517A8CBD-14EF-40A8-A2A0-95C3CF76F70C}" destId="{1B405F1F-BD23-466F-A64F-416F8E255F67}" srcOrd="2" destOrd="0" presId="urn:microsoft.com/office/officeart/2005/8/layout/arrow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488344-5EB6-4048-AD37-36D3F7B59C35}" type="doc">
      <dgm:prSet loTypeId="urn:microsoft.com/office/officeart/2005/8/layout/orgChart1" loCatId="hierarchy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hr-HR"/>
        </a:p>
      </dgm:t>
    </dgm:pt>
    <dgm:pt modelId="{1EDF89B6-CB3D-4857-B93D-69223BFE3FDD}">
      <dgm:prSet phldrT="[Tekst]"/>
      <dgm:spPr/>
      <dgm:t>
        <a:bodyPr/>
        <a:lstStyle/>
        <a:p>
          <a:r>
            <a:rPr lang="hr-HR" dirty="0" smtClean="0"/>
            <a:t>Projektna mobilnost u Dublinu</a:t>
          </a:r>
          <a:endParaRPr lang="hr-HR" dirty="0"/>
        </a:p>
      </dgm:t>
    </dgm:pt>
    <dgm:pt modelId="{B2C19029-3FF1-4127-81F9-0742AA23D1F2}" type="parTrans" cxnId="{B7C7712B-E78B-442C-8B11-32C5E1FFCC10}">
      <dgm:prSet/>
      <dgm:spPr/>
      <dgm:t>
        <a:bodyPr/>
        <a:lstStyle/>
        <a:p>
          <a:endParaRPr lang="hr-HR"/>
        </a:p>
      </dgm:t>
    </dgm:pt>
    <dgm:pt modelId="{11874366-2737-444F-A986-8E46A1B1783D}" type="sibTrans" cxnId="{B7C7712B-E78B-442C-8B11-32C5E1FFCC10}">
      <dgm:prSet/>
      <dgm:spPr/>
      <dgm:t>
        <a:bodyPr/>
        <a:lstStyle/>
        <a:p>
          <a:endParaRPr lang="hr-HR"/>
        </a:p>
      </dgm:t>
    </dgm:pt>
    <dgm:pt modelId="{140EE711-FEA8-42AA-9284-689CD4C1701D}" type="asst">
      <dgm:prSet phldrT="[Tekst]"/>
      <dgm:spPr/>
      <dgm:t>
        <a:bodyPr/>
        <a:lstStyle/>
        <a:p>
          <a:r>
            <a:rPr lang="hr-HR" dirty="0" smtClean="0"/>
            <a:t>Jezična priprema</a:t>
          </a:r>
          <a:endParaRPr lang="hr-HR" dirty="0"/>
        </a:p>
      </dgm:t>
    </dgm:pt>
    <dgm:pt modelId="{AFBF124D-71DF-43E7-8AF6-BFB93D91DAA3}" type="parTrans" cxnId="{DBEA57A1-D0A5-441A-8868-804C207533B9}">
      <dgm:prSet/>
      <dgm:spPr/>
      <dgm:t>
        <a:bodyPr/>
        <a:lstStyle/>
        <a:p>
          <a:endParaRPr lang="hr-HR"/>
        </a:p>
      </dgm:t>
    </dgm:pt>
    <dgm:pt modelId="{500617D9-49FF-44AE-A7D5-48960B4CE7B5}" type="sibTrans" cxnId="{DBEA57A1-D0A5-441A-8868-804C207533B9}">
      <dgm:prSet/>
      <dgm:spPr/>
      <dgm:t>
        <a:bodyPr/>
        <a:lstStyle/>
        <a:p>
          <a:endParaRPr lang="hr-HR"/>
        </a:p>
      </dgm:t>
    </dgm:pt>
    <dgm:pt modelId="{A2DBC02F-4FE6-47BD-AC0E-94E2BB5B4D78}">
      <dgm:prSet phldrT="[Tekst]"/>
      <dgm:spPr/>
      <dgm:t>
        <a:bodyPr/>
        <a:lstStyle/>
        <a:p>
          <a:r>
            <a:rPr lang="hr-HR" dirty="0" smtClean="0"/>
            <a:t>Provođenje strukovne prakse u domovima za starije</a:t>
          </a:r>
          <a:endParaRPr lang="hr-HR" dirty="0"/>
        </a:p>
      </dgm:t>
    </dgm:pt>
    <dgm:pt modelId="{2AEE0A93-89F2-4626-8CF8-1AB2B17C2560}" type="parTrans" cxnId="{EE4BE02E-834C-46F6-B21A-AF591F0F3609}">
      <dgm:prSet/>
      <dgm:spPr/>
      <dgm:t>
        <a:bodyPr/>
        <a:lstStyle/>
        <a:p>
          <a:endParaRPr lang="hr-HR"/>
        </a:p>
      </dgm:t>
    </dgm:pt>
    <dgm:pt modelId="{157F403C-B19A-4AB5-8EE3-989E7F3601C5}" type="sibTrans" cxnId="{EE4BE02E-834C-46F6-B21A-AF591F0F3609}">
      <dgm:prSet/>
      <dgm:spPr/>
      <dgm:t>
        <a:bodyPr/>
        <a:lstStyle/>
        <a:p>
          <a:endParaRPr lang="hr-HR"/>
        </a:p>
      </dgm:t>
    </dgm:pt>
    <dgm:pt modelId="{D3497195-5C67-4832-92FE-6402852304FC}">
      <dgm:prSet phldrT="[Tekst]"/>
      <dgm:spPr/>
      <dgm:t>
        <a:bodyPr/>
        <a:lstStyle/>
        <a:p>
          <a:r>
            <a:rPr lang="hr-HR" dirty="0" smtClean="0"/>
            <a:t>U periodu od dva tjedna – ukupno 80 sati </a:t>
          </a:r>
          <a:endParaRPr lang="hr-HR" dirty="0"/>
        </a:p>
      </dgm:t>
    </dgm:pt>
    <dgm:pt modelId="{944273C1-17E2-4761-81DD-E181C65550A1}" type="parTrans" cxnId="{41D3A2E2-BBE6-441D-98C4-9ED9E787593E}">
      <dgm:prSet/>
      <dgm:spPr/>
      <dgm:t>
        <a:bodyPr/>
        <a:lstStyle/>
        <a:p>
          <a:endParaRPr lang="hr-HR"/>
        </a:p>
      </dgm:t>
    </dgm:pt>
    <dgm:pt modelId="{29A348A6-4ED3-454B-80B2-21138C01EB43}" type="sibTrans" cxnId="{41D3A2E2-BBE6-441D-98C4-9ED9E787593E}">
      <dgm:prSet/>
      <dgm:spPr/>
      <dgm:t>
        <a:bodyPr/>
        <a:lstStyle/>
        <a:p>
          <a:endParaRPr lang="hr-HR"/>
        </a:p>
      </dgm:t>
    </dgm:pt>
    <dgm:pt modelId="{4ECFD3C0-6618-4E94-988B-4409A422117E}">
      <dgm:prSet phldrT="[Tekst]"/>
      <dgm:spPr/>
      <dgm:t>
        <a:bodyPr/>
        <a:lstStyle/>
        <a:p>
          <a:r>
            <a:rPr lang="hr-HR" dirty="0" smtClean="0"/>
            <a:t>Evaluacija – </a:t>
          </a:r>
          <a:r>
            <a:rPr lang="hr-HR" dirty="0" err="1" smtClean="0"/>
            <a:t>Europass</a:t>
          </a:r>
          <a:r>
            <a:rPr lang="hr-HR" dirty="0" smtClean="0"/>
            <a:t> </a:t>
          </a:r>
          <a:r>
            <a:rPr lang="hr-HR" dirty="0" err="1" smtClean="0"/>
            <a:t>mobility</a:t>
          </a:r>
          <a:r>
            <a:rPr lang="hr-HR" dirty="0" smtClean="0"/>
            <a:t> dokument</a:t>
          </a:r>
          <a:endParaRPr lang="hr-HR" dirty="0"/>
        </a:p>
      </dgm:t>
    </dgm:pt>
    <dgm:pt modelId="{E9A69234-81EA-49B2-9838-7B6D0E6EFC66}" type="parTrans" cxnId="{6A2E5D0A-FCCD-4C3C-9C63-B538FC3CDD6A}">
      <dgm:prSet/>
      <dgm:spPr/>
      <dgm:t>
        <a:bodyPr/>
        <a:lstStyle/>
        <a:p>
          <a:endParaRPr lang="hr-HR"/>
        </a:p>
      </dgm:t>
    </dgm:pt>
    <dgm:pt modelId="{C687689A-3CD5-4112-8A34-5C63605FD6B6}" type="sibTrans" cxnId="{6A2E5D0A-FCCD-4C3C-9C63-B538FC3CDD6A}">
      <dgm:prSet/>
      <dgm:spPr/>
      <dgm:t>
        <a:bodyPr/>
        <a:lstStyle/>
        <a:p>
          <a:endParaRPr lang="hr-HR"/>
        </a:p>
      </dgm:t>
    </dgm:pt>
    <dgm:pt modelId="{4247DC1D-03DA-461D-B12F-7C7A51BBFB37}" type="pres">
      <dgm:prSet presAssocID="{F9488344-5EB6-4048-AD37-36D3F7B59C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2F14773F-6379-40C8-8C8F-41C2E4DA8C42}" type="pres">
      <dgm:prSet presAssocID="{1EDF89B6-CB3D-4857-B93D-69223BFE3FDD}" presName="hierRoot1" presStyleCnt="0">
        <dgm:presLayoutVars>
          <dgm:hierBranch val="init"/>
        </dgm:presLayoutVars>
      </dgm:prSet>
      <dgm:spPr/>
    </dgm:pt>
    <dgm:pt modelId="{BDA7C82B-B921-4111-A403-FEF1E3B82CDD}" type="pres">
      <dgm:prSet presAssocID="{1EDF89B6-CB3D-4857-B93D-69223BFE3FDD}" presName="rootComposite1" presStyleCnt="0"/>
      <dgm:spPr/>
    </dgm:pt>
    <dgm:pt modelId="{C1F48DED-BE46-45D8-9908-2A76BFDED91F}" type="pres">
      <dgm:prSet presAssocID="{1EDF89B6-CB3D-4857-B93D-69223BFE3FDD}" presName="rootText1" presStyleLbl="node0" presStyleIdx="0" presStyleCnt="1" custScaleX="19239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D5C7417-D923-478C-BCD9-6CD38C8DB692}" type="pres">
      <dgm:prSet presAssocID="{1EDF89B6-CB3D-4857-B93D-69223BFE3FDD}" presName="rootConnector1" presStyleLbl="node1" presStyleIdx="0" presStyleCnt="0"/>
      <dgm:spPr/>
      <dgm:t>
        <a:bodyPr/>
        <a:lstStyle/>
        <a:p>
          <a:endParaRPr lang="hr-HR"/>
        </a:p>
      </dgm:t>
    </dgm:pt>
    <dgm:pt modelId="{471C00E9-9AFA-40E1-BED6-6DFAFB4DF9F8}" type="pres">
      <dgm:prSet presAssocID="{1EDF89B6-CB3D-4857-B93D-69223BFE3FDD}" presName="hierChild2" presStyleCnt="0"/>
      <dgm:spPr/>
    </dgm:pt>
    <dgm:pt modelId="{94F62DB4-04F5-4CD1-A5BC-E0340736B2A9}" type="pres">
      <dgm:prSet presAssocID="{2AEE0A93-89F2-4626-8CF8-1AB2B17C2560}" presName="Name37" presStyleLbl="parChTrans1D2" presStyleIdx="0" presStyleCnt="4"/>
      <dgm:spPr/>
      <dgm:t>
        <a:bodyPr/>
        <a:lstStyle/>
        <a:p>
          <a:endParaRPr lang="hr-HR"/>
        </a:p>
      </dgm:t>
    </dgm:pt>
    <dgm:pt modelId="{96B26C31-3BCB-4A73-897E-468800A977D0}" type="pres">
      <dgm:prSet presAssocID="{A2DBC02F-4FE6-47BD-AC0E-94E2BB5B4D78}" presName="hierRoot2" presStyleCnt="0">
        <dgm:presLayoutVars>
          <dgm:hierBranch val="init"/>
        </dgm:presLayoutVars>
      </dgm:prSet>
      <dgm:spPr/>
    </dgm:pt>
    <dgm:pt modelId="{43BBCFF7-9472-4B8F-9A4B-207ADA029423}" type="pres">
      <dgm:prSet presAssocID="{A2DBC02F-4FE6-47BD-AC0E-94E2BB5B4D78}" presName="rootComposite" presStyleCnt="0"/>
      <dgm:spPr/>
    </dgm:pt>
    <dgm:pt modelId="{FBD41EA9-FA78-4527-9382-50B8E8D9032D}" type="pres">
      <dgm:prSet presAssocID="{A2DBC02F-4FE6-47BD-AC0E-94E2BB5B4D78}" presName="rootText" presStyleLbl="node2" presStyleIdx="0" presStyleCnt="3" custScaleX="12617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FDC9370-B7F5-4614-BA65-D21FE0E57B6A}" type="pres">
      <dgm:prSet presAssocID="{A2DBC02F-4FE6-47BD-AC0E-94E2BB5B4D78}" presName="rootConnector" presStyleLbl="node2" presStyleIdx="0" presStyleCnt="3"/>
      <dgm:spPr/>
      <dgm:t>
        <a:bodyPr/>
        <a:lstStyle/>
        <a:p>
          <a:endParaRPr lang="hr-HR"/>
        </a:p>
      </dgm:t>
    </dgm:pt>
    <dgm:pt modelId="{D01D538F-24E2-454F-9C15-C17CABF5F1CF}" type="pres">
      <dgm:prSet presAssocID="{A2DBC02F-4FE6-47BD-AC0E-94E2BB5B4D78}" presName="hierChild4" presStyleCnt="0"/>
      <dgm:spPr/>
    </dgm:pt>
    <dgm:pt modelId="{F589184F-E466-4A58-BBED-0CAB38A3C95F}" type="pres">
      <dgm:prSet presAssocID="{A2DBC02F-4FE6-47BD-AC0E-94E2BB5B4D78}" presName="hierChild5" presStyleCnt="0"/>
      <dgm:spPr/>
    </dgm:pt>
    <dgm:pt modelId="{93FA6ED8-3029-4A6C-BAAA-7B0F085EFE96}" type="pres">
      <dgm:prSet presAssocID="{944273C1-17E2-4761-81DD-E181C65550A1}" presName="Name37" presStyleLbl="parChTrans1D2" presStyleIdx="1" presStyleCnt="4"/>
      <dgm:spPr/>
      <dgm:t>
        <a:bodyPr/>
        <a:lstStyle/>
        <a:p>
          <a:endParaRPr lang="hr-HR"/>
        </a:p>
      </dgm:t>
    </dgm:pt>
    <dgm:pt modelId="{9421767C-796A-4496-A572-59A07860FEEB}" type="pres">
      <dgm:prSet presAssocID="{D3497195-5C67-4832-92FE-6402852304FC}" presName="hierRoot2" presStyleCnt="0">
        <dgm:presLayoutVars>
          <dgm:hierBranch val="init"/>
        </dgm:presLayoutVars>
      </dgm:prSet>
      <dgm:spPr/>
    </dgm:pt>
    <dgm:pt modelId="{CEF04980-4FD4-4925-9525-073D97205134}" type="pres">
      <dgm:prSet presAssocID="{D3497195-5C67-4832-92FE-6402852304FC}" presName="rootComposite" presStyleCnt="0"/>
      <dgm:spPr/>
    </dgm:pt>
    <dgm:pt modelId="{A3F6190B-49BF-457D-AFC1-71CA6D7B795F}" type="pres">
      <dgm:prSet presAssocID="{D3497195-5C67-4832-92FE-6402852304FC}" presName="rootText" presStyleLbl="node2" presStyleIdx="1" presStyleCnt="3" custScaleX="11633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23A20B1-6AEB-4F42-9C11-FEAEF56E69FD}" type="pres">
      <dgm:prSet presAssocID="{D3497195-5C67-4832-92FE-6402852304FC}" presName="rootConnector" presStyleLbl="node2" presStyleIdx="1" presStyleCnt="3"/>
      <dgm:spPr/>
      <dgm:t>
        <a:bodyPr/>
        <a:lstStyle/>
        <a:p>
          <a:endParaRPr lang="hr-HR"/>
        </a:p>
      </dgm:t>
    </dgm:pt>
    <dgm:pt modelId="{3131F4C6-EAFD-4846-8746-9170B0437629}" type="pres">
      <dgm:prSet presAssocID="{D3497195-5C67-4832-92FE-6402852304FC}" presName="hierChild4" presStyleCnt="0"/>
      <dgm:spPr/>
    </dgm:pt>
    <dgm:pt modelId="{D6D99186-B4A1-4A9D-96A9-5B271AC4BC0B}" type="pres">
      <dgm:prSet presAssocID="{D3497195-5C67-4832-92FE-6402852304FC}" presName="hierChild5" presStyleCnt="0"/>
      <dgm:spPr/>
    </dgm:pt>
    <dgm:pt modelId="{F2926709-AF9F-4D0D-B7C9-F82FF0571011}" type="pres">
      <dgm:prSet presAssocID="{E9A69234-81EA-49B2-9838-7B6D0E6EFC66}" presName="Name37" presStyleLbl="parChTrans1D2" presStyleIdx="2" presStyleCnt="4"/>
      <dgm:spPr/>
      <dgm:t>
        <a:bodyPr/>
        <a:lstStyle/>
        <a:p>
          <a:endParaRPr lang="hr-HR"/>
        </a:p>
      </dgm:t>
    </dgm:pt>
    <dgm:pt modelId="{AD8A4711-4ADA-499D-ACFB-C79350EEECA2}" type="pres">
      <dgm:prSet presAssocID="{4ECFD3C0-6618-4E94-988B-4409A422117E}" presName="hierRoot2" presStyleCnt="0">
        <dgm:presLayoutVars>
          <dgm:hierBranch val="init"/>
        </dgm:presLayoutVars>
      </dgm:prSet>
      <dgm:spPr/>
    </dgm:pt>
    <dgm:pt modelId="{431ECCF2-5848-49F4-9032-C08F6B16EAA0}" type="pres">
      <dgm:prSet presAssocID="{4ECFD3C0-6618-4E94-988B-4409A422117E}" presName="rootComposite" presStyleCnt="0"/>
      <dgm:spPr/>
    </dgm:pt>
    <dgm:pt modelId="{BDE4BB55-912A-490B-BE93-1A4838A73B46}" type="pres">
      <dgm:prSet presAssocID="{4ECFD3C0-6618-4E94-988B-4409A422117E}" presName="rootText" presStyleLbl="node2" presStyleIdx="2" presStyleCnt="3" custScaleX="11785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D506774-7384-4A51-A61F-119E66FED510}" type="pres">
      <dgm:prSet presAssocID="{4ECFD3C0-6618-4E94-988B-4409A422117E}" presName="rootConnector" presStyleLbl="node2" presStyleIdx="2" presStyleCnt="3"/>
      <dgm:spPr/>
      <dgm:t>
        <a:bodyPr/>
        <a:lstStyle/>
        <a:p>
          <a:endParaRPr lang="hr-HR"/>
        </a:p>
      </dgm:t>
    </dgm:pt>
    <dgm:pt modelId="{0F8559F6-B9C4-4038-B2E4-9404AF7B7E38}" type="pres">
      <dgm:prSet presAssocID="{4ECFD3C0-6618-4E94-988B-4409A422117E}" presName="hierChild4" presStyleCnt="0"/>
      <dgm:spPr/>
    </dgm:pt>
    <dgm:pt modelId="{D4AB46CF-1A7E-4FFF-9950-43666DBBB089}" type="pres">
      <dgm:prSet presAssocID="{4ECFD3C0-6618-4E94-988B-4409A422117E}" presName="hierChild5" presStyleCnt="0"/>
      <dgm:spPr/>
    </dgm:pt>
    <dgm:pt modelId="{530160C9-DAE8-4F9E-8304-046914F74E0C}" type="pres">
      <dgm:prSet presAssocID="{1EDF89B6-CB3D-4857-B93D-69223BFE3FDD}" presName="hierChild3" presStyleCnt="0"/>
      <dgm:spPr/>
    </dgm:pt>
    <dgm:pt modelId="{B96CDB65-1994-47D4-B849-A099779C0550}" type="pres">
      <dgm:prSet presAssocID="{AFBF124D-71DF-43E7-8AF6-BFB93D91DAA3}" presName="Name111" presStyleLbl="parChTrans1D2" presStyleIdx="3" presStyleCnt="4"/>
      <dgm:spPr/>
      <dgm:t>
        <a:bodyPr/>
        <a:lstStyle/>
        <a:p>
          <a:endParaRPr lang="hr-HR"/>
        </a:p>
      </dgm:t>
    </dgm:pt>
    <dgm:pt modelId="{2C4BD5A9-C8DB-4F99-A0D2-7F6EC575A3BB}" type="pres">
      <dgm:prSet presAssocID="{140EE711-FEA8-42AA-9284-689CD4C1701D}" presName="hierRoot3" presStyleCnt="0">
        <dgm:presLayoutVars>
          <dgm:hierBranch val="init"/>
        </dgm:presLayoutVars>
      </dgm:prSet>
      <dgm:spPr/>
    </dgm:pt>
    <dgm:pt modelId="{85457C93-508C-408B-80CD-05DCD335DC14}" type="pres">
      <dgm:prSet presAssocID="{140EE711-FEA8-42AA-9284-689CD4C1701D}" presName="rootComposite3" presStyleCnt="0"/>
      <dgm:spPr/>
    </dgm:pt>
    <dgm:pt modelId="{5DD156A6-9A24-4FE0-AD77-89DC2E1E4C91}" type="pres">
      <dgm:prSet presAssocID="{140EE711-FEA8-42AA-9284-689CD4C1701D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399F5E1-D742-42E1-9120-ECF8D20ACBCF}" type="pres">
      <dgm:prSet presAssocID="{140EE711-FEA8-42AA-9284-689CD4C1701D}" presName="rootConnector3" presStyleLbl="asst1" presStyleIdx="0" presStyleCnt="1"/>
      <dgm:spPr/>
      <dgm:t>
        <a:bodyPr/>
        <a:lstStyle/>
        <a:p>
          <a:endParaRPr lang="hr-HR"/>
        </a:p>
      </dgm:t>
    </dgm:pt>
    <dgm:pt modelId="{80E3FADE-FA90-4109-B8F3-F9D7E1C3217E}" type="pres">
      <dgm:prSet presAssocID="{140EE711-FEA8-42AA-9284-689CD4C1701D}" presName="hierChild6" presStyleCnt="0"/>
      <dgm:spPr/>
    </dgm:pt>
    <dgm:pt modelId="{AADD5F7B-53FB-4DD2-9AF8-7B8D54F69DF0}" type="pres">
      <dgm:prSet presAssocID="{140EE711-FEA8-42AA-9284-689CD4C1701D}" presName="hierChild7" presStyleCnt="0"/>
      <dgm:spPr/>
    </dgm:pt>
  </dgm:ptLst>
  <dgm:cxnLst>
    <dgm:cxn modelId="{34CB3085-0783-4102-949A-7BCA9134827E}" type="presOf" srcId="{140EE711-FEA8-42AA-9284-689CD4C1701D}" destId="{5DD156A6-9A24-4FE0-AD77-89DC2E1E4C91}" srcOrd="0" destOrd="0" presId="urn:microsoft.com/office/officeart/2005/8/layout/orgChart1"/>
    <dgm:cxn modelId="{6A2E5D0A-FCCD-4C3C-9C63-B538FC3CDD6A}" srcId="{1EDF89B6-CB3D-4857-B93D-69223BFE3FDD}" destId="{4ECFD3C0-6618-4E94-988B-4409A422117E}" srcOrd="3" destOrd="0" parTransId="{E9A69234-81EA-49B2-9838-7B6D0E6EFC66}" sibTransId="{C687689A-3CD5-4112-8A34-5C63605FD6B6}"/>
    <dgm:cxn modelId="{5D048BBF-B51F-4FA5-857C-19EF3EB3CABB}" type="presOf" srcId="{1EDF89B6-CB3D-4857-B93D-69223BFE3FDD}" destId="{9D5C7417-D923-478C-BCD9-6CD38C8DB692}" srcOrd="1" destOrd="0" presId="urn:microsoft.com/office/officeart/2005/8/layout/orgChart1"/>
    <dgm:cxn modelId="{166F0B7C-5DE0-4CB7-8A7F-2B7F28089F61}" type="presOf" srcId="{944273C1-17E2-4761-81DD-E181C65550A1}" destId="{93FA6ED8-3029-4A6C-BAAA-7B0F085EFE96}" srcOrd="0" destOrd="0" presId="urn:microsoft.com/office/officeart/2005/8/layout/orgChart1"/>
    <dgm:cxn modelId="{D6ED1A28-FD6F-4C56-963B-BEACB3220E04}" type="presOf" srcId="{140EE711-FEA8-42AA-9284-689CD4C1701D}" destId="{2399F5E1-D742-42E1-9120-ECF8D20ACBCF}" srcOrd="1" destOrd="0" presId="urn:microsoft.com/office/officeart/2005/8/layout/orgChart1"/>
    <dgm:cxn modelId="{A374276B-C761-4D66-87C0-A0A03689F1F4}" type="presOf" srcId="{D3497195-5C67-4832-92FE-6402852304FC}" destId="{A3F6190B-49BF-457D-AFC1-71CA6D7B795F}" srcOrd="0" destOrd="0" presId="urn:microsoft.com/office/officeart/2005/8/layout/orgChart1"/>
    <dgm:cxn modelId="{7095FB21-7741-41F2-BEC2-E06FACF8048D}" type="presOf" srcId="{1EDF89B6-CB3D-4857-B93D-69223BFE3FDD}" destId="{C1F48DED-BE46-45D8-9908-2A76BFDED91F}" srcOrd="0" destOrd="0" presId="urn:microsoft.com/office/officeart/2005/8/layout/orgChart1"/>
    <dgm:cxn modelId="{41D3A2E2-BBE6-441D-98C4-9ED9E787593E}" srcId="{1EDF89B6-CB3D-4857-B93D-69223BFE3FDD}" destId="{D3497195-5C67-4832-92FE-6402852304FC}" srcOrd="2" destOrd="0" parTransId="{944273C1-17E2-4761-81DD-E181C65550A1}" sibTransId="{29A348A6-4ED3-454B-80B2-21138C01EB43}"/>
    <dgm:cxn modelId="{473233AE-5F25-4BC0-85AC-336C55C9CE42}" type="presOf" srcId="{D3497195-5C67-4832-92FE-6402852304FC}" destId="{F23A20B1-6AEB-4F42-9C11-FEAEF56E69FD}" srcOrd="1" destOrd="0" presId="urn:microsoft.com/office/officeart/2005/8/layout/orgChart1"/>
    <dgm:cxn modelId="{219A011E-7BA0-4631-B3AE-1C98BCF8F64D}" type="presOf" srcId="{4ECFD3C0-6618-4E94-988B-4409A422117E}" destId="{AD506774-7384-4A51-A61F-119E66FED510}" srcOrd="1" destOrd="0" presId="urn:microsoft.com/office/officeart/2005/8/layout/orgChart1"/>
    <dgm:cxn modelId="{CD0CF59B-88DC-47E0-9089-B23B7C8EA103}" type="presOf" srcId="{E9A69234-81EA-49B2-9838-7B6D0E6EFC66}" destId="{F2926709-AF9F-4D0D-B7C9-F82FF0571011}" srcOrd="0" destOrd="0" presId="urn:microsoft.com/office/officeart/2005/8/layout/orgChart1"/>
    <dgm:cxn modelId="{B181398C-6BD9-4DF6-AEBF-34E49EFC0FE7}" type="presOf" srcId="{2AEE0A93-89F2-4626-8CF8-1AB2B17C2560}" destId="{94F62DB4-04F5-4CD1-A5BC-E0340736B2A9}" srcOrd="0" destOrd="0" presId="urn:microsoft.com/office/officeart/2005/8/layout/orgChart1"/>
    <dgm:cxn modelId="{515AF3FE-3E9B-4B77-BAA0-C3CAEDD99C44}" type="presOf" srcId="{F9488344-5EB6-4048-AD37-36D3F7B59C35}" destId="{4247DC1D-03DA-461D-B12F-7C7A51BBFB37}" srcOrd="0" destOrd="0" presId="urn:microsoft.com/office/officeart/2005/8/layout/orgChart1"/>
    <dgm:cxn modelId="{75D74323-1FF9-4A4E-BCDB-60FE14D79A9C}" type="presOf" srcId="{AFBF124D-71DF-43E7-8AF6-BFB93D91DAA3}" destId="{B96CDB65-1994-47D4-B849-A099779C0550}" srcOrd="0" destOrd="0" presId="urn:microsoft.com/office/officeart/2005/8/layout/orgChart1"/>
    <dgm:cxn modelId="{DBEA57A1-D0A5-441A-8868-804C207533B9}" srcId="{1EDF89B6-CB3D-4857-B93D-69223BFE3FDD}" destId="{140EE711-FEA8-42AA-9284-689CD4C1701D}" srcOrd="0" destOrd="0" parTransId="{AFBF124D-71DF-43E7-8AF6-BFB93D91DAA3}" sibTransId="{500617D9-49FF-44AE-A7D5-48960B4CE7B5}"/>
    <dgm:cxn modelId="{EB2F3C29-E4C2-4C9B-BA64-B14142828467}" type="presOf" srcId="{A2DBC02F-4FE6-47BD-AC0E-94E2BB5B4D78}" destId="{8FDC9370-B7F5-4614-BA65-D21FE0E57B6A}" srcOrd="1" destOrd="0" presId="urn:microsoft.com/office/officeart/2005/8/layout/orgChart1"/>
    <dgm:cxn modelId="{1A0EEF5C-2AD2-4BD8-B6BC-EAD85CA6001D}" type="presOf" srcId="{A2DBC02F-4FE6-47BD-AC0E-94E2BB5B4D78}" destId="{FBD41EA9-FA78-4527-9382-50B8E8D9032D}" srcOrd="0" destOrd="0" presId="urn:microsoft.com/office/officeart/2005/8/layout/orgChart1"/>
    <dgm:cxn modelId="{8E8B6611-3D2E-4F39-A22F-922841C1460D}" type="presOf" srcId="{4ECFD3C0-6618-4E94-988B-4409A422117E}" destId="{BDE4BB55-912A-490B-BE93-1A4838A73B46}" srcOrd="0" destOrd="0" presId="urn:microsoft.com/office/officeart/2005/8/layout/orgChart1"/>
    <dgm:cxn modelId="{EE4BE02E-834C-46F6-B21A-AF591F0F3609}" srcId="{1EDF89B6-CB3D-4857-B93D-69223BFE3FDD}" destId="{A2DBC02F-4FE6-47BD-AC0E-94E2BB5B4D78}" srcOrd="1" destOrd="0" parTransId="{2AEE0A93-89F2-4626-8CF8-1AB2B17C2560}" sibTransId="{157F403C-B19A-4AB5-8EE3-989E7F3601C5}"/>
    <dgm:cxn modelId="{B7C7712B-E78B-442C-8B11-32C5E1FFCC10}" srcId="{F9488344-5EB6-4048-AD37-36D3F7B59C35}" destId="{1EDF89B6-CB3D-4857-B93D-69223BFE3FDD}" srcOrd="0" destOrd="0" parTransId="{B2C19029-3FF1-4127-81F9-0742AA23D1F2}" sibTransId="{11874366-2737-444F-A986-8E46A1B1783D}"/>
    <dgm:cxn modelId="{3BE4F34A-B60F-43D2-B5DB-974F15911447}" type="presParOf" srcId="{4247DC1D-03DA-461D-B12F-7C7A51BBFB37}" destId="{2F14773F-6379-40C8-8C8F-41C2E4DA8C42}" srcOrd="0" destOrd="0" presId="urn:microsoft.com/office/officeart/2005/8/layout/orgChart1"/>
    <dgm:cxn modelId="{BB79BF32-9F68-45A9-884A-9316C5F70CC7}" type="presParOf" srcId="{2F14773F-6379-40C8-8C8F-41C2E4DA8C42}" destId="{BDA7C82B-B921-4111-A403-FEF1E3B82CDD}" srcOrd="0" destOrd="0" presId="urn:microsoft.com/office/officeart/2005/8/layout/orgChart1"/>
    <dgm:cxn modelId="{8B5EBD1E-965C-4491-B900-55FA0ECF6387}" type="presParOf" srcId="{BDA7C82B-B921-4111-A403-FEF1E3B82CDD}" destId="{C1F48DED-BE46-45D8-9908-2A76BFDED91F}" srcOrd="0" destOrd="0" presId="urn:microsoft.com/office/officeart/2005/8/layout/orgChart1"/>
    <dgm:cxn modelId="{04F9F6AD-E8D8-4EA6-8BB0-16683CEDD01B}" type="presParOf" srcId="{BDA7C82B-B921-4111-A403-FEF1E3B82CDD}" destId="{9D5C7417-D923-478C-BCD9-6CD38C8DB692}" srcOrd="1" destOrd="0" presId="urn:microsoft.com/office/officeart/2005/8/layout/orgChart1"/>
    <dgm:cxn modelId="{9F5E39C7-1F5A-4FDF-9FC7-42F8EEF30868}" type="presParOf" srcId="{2F14773F-6379-40C8-8C8F-41C2E4DA8C42}" destId="{471C00E9-9AFA-40E1-BED6-6DFAFB4DF9F8}" srcOrd="1" destOrd="0" presId="urn:microsoft.com/office/officeart/2005/8/layout/orgChart1"/>
    <dgm:cxn modelId="{DDAFAB7E-8E8D-47B3-B1EB-29BE9718A850}" type="presParOf" srcId="{471C00E9-9AFA-40E1-BED6-6DFAFB4DF9F8}" destId="{94F62DB4-04F5-4CD1-A5BC-E0340736B2A9}" srcOrd="0" destOrd="0" presId="urn:microsoft.com/office/officeart/2005/8/layout/orgChart1"/>
    <dgm:cxn modelId="{0F39F775-EA9F-4D37-9A57-19B76179B239}" type="presParOf" srcId="{471C00E9-9AFA-40E1-BED6-6DFAFB4DF9F8}" destId="{96B26C31-3BCB-4A73-897E-468800A977D0}" srcOrd="1" destOrd="0" presId="urn:microsoft.com/office/officeart/2005/8/layout/orgChart1"/>
    <dgm:cxn modelId="{FB0B4AE6-E97D-4AAA-8D91-C63758A02ADF}" type="presParOf" srcId="{96B26C31-3BCB-4A73-897E-468800A977D0}" destId="{43BBCFF7-9472-4B8F-9A4B-207ADA029423}" srcOrd="0" destOrd="0" presId="urn:microsoft.com/office/officeart/2005/8/layout/orgChart1"/>
    <dgm:cxn modelId="{9F899103-7880-4001-89C3-DEFF535A74F6}" type="presParOf" srcId="{43BBCFF7-9472-4B8F-9A4B-207ADA029423}" destId="{FBD41EA9-FA78-4527-9382-50B8E8D9032D}" srcOrd="0" destOrd="0" presId="urn:microsoft.com/office/officeart/2005/8/layout/orgChart1"/>
    <dgm:cxn modelId="{95C53183-99B3-4F11-AA85-00B44EA7D9C4}" type="presParOf" srcId="{43BBCFF7-9472-4B8F-9A4B-207ADA029423}" destId="{8FDC9370-B7F5-4614-BA65-D21FE0E57B6A}" srcOrd="1" destOrd="0" presId="urn:microsoft.com/office/officeart/2005/8/layout/orgChart1"/>
    <dgm:cxn modelId="{22D92402-409E-447F-814D-2F7717ED0BC0}" type="presParOf" srcId="{96B26C31-3BCB-4A73-897E-468800A977D0}" destId="{D01D538F-24E2-454F-9C15-C17CABF5F1CF}" srcOrd="1" destOrd="0" presId="urn:microsoft.com/office/officeart/2005/8/layout/orgChart1"/>
    <dgm:cxn modelId="{8AEA7227-552D-41C8-B8E8-F7E987EE17D6}" type="presParOf" srcId="{96B26C31-3BCB-4A73-897E-468800A977D0}" destId="{F589184F-E466-4A58-BBED-0CAB38A3C95F}" srcOrd="2" destOrd="0" presId="urn:microsoft.com/office/officeart/2005/8/layout/orgChart1"/>
    <dgm:cxn modelId="{5627C11C-6D18-455C-8FF8-C74C4AB15B05}" type="presParOf" srcId="{471C00E9-9AFA-40E1-BED6-6DFAFB4DF9F8}" destId="{93FA6ED8-3029-4A6C-BAAA-7B0F085EFE96}" srcOrd="2" destOrd="0" presId="urn:microsoft.com/office/officeart/2005/8/layout/orgChart1"/>
    <dgm:cxn modelId="{49B8D0F6-D61E-475E-A950-871222469369}" type="presParOf" srcId="{471C00E9-9AFA-40E1-BED6-6DFAFB4DF9F8}" destId="{9421767C-796A-4496-A572-59A07860FEEB}" srcOrd="3" destOrd="0" presId="urn:microsoft.com/office/officeart/2005/8/layout/orgChart1"/>
    <dgm:cxn modelId="{6E6E314B-3828-474A-B21C-F3F265545FAB}" type="presParOf" srcId="{9421767C-796A-4496-A572-59A07860FEEB}" destId="{CEF04980-4FD4-4925-9525-073D97205134}" srcOrd="0" destOrd="0" presId="urn:microsoft.com/office/officeart/2005/8/layout/orgChart1"/>
    <dgm:cxn modelId="{AFE37CFA-4CEA-461A-8D7F-399656373C5B}" type="presParOf" srcId="{CEF04980-4FD4-4925-9525-073D97205134}" destId="{A3F6190B-49BF-457D-AFC1-71CA6D7B795F}" srcOrd="0" destOrd="0" presId="urn:microsoft.com/office/officeart/2005/8/layout/orgChart1"/>
    <dgm:cxn modelId="{05A51202-C043-4543-A5AC-3C7618E84AB9}" type="presParOf" srcId="{CEF04980-4FD4-4925-9525-073D97205134}" destId="{F23A20B1-6AEB-4F42-9C11-FEAEF56E69FD}" srcOrd="1" destOrd="0" presId="urn:microsoft.com/office/officeart/2005/8/layout/orgChart1"/>
    <dgm:cxn modelId="{14478BC0-3B17-4D72-9C76-8C40E7A349F6}" type="presParOf" srcId="{9421767C-796A-4496-A572-59A07860FEEB}" destId="{3131F4C6-EAFD-4846-8746-9170B0437629}" srcOrd="1" destOrd="0" presId="urn:microsoft.com/office/officeart/2005/8/layout/orgChart1"/>
    <dgm:cxn modelId="{08BA233B-CD5C-40A2-983B-F073C34CAF88}" type="presParOf" srcId="{9421767C-796A-4496-A572-59A07860FEEB}" destId="{D6D99186-B4A1-4A9D-96A9-5B271AC4BC0B}" srcOrd="2" destOrd="0" presId="urn:microsoft.com/office/officeart/2005/8/layout/orgChart1"/>
    <dgm:cxn modelId="{0CCABA65-D86B-4AC5-B06C-51500F82F1AE}" type="presParOf" srcId="{471C00E9-9AFA-40E1-BED6-6DFAFB4DF9F8}" destId="{F2926709-AF9F-4D0D-B7C9-F82FF0571011}" srcOrd="4" destOrd="0" presId="urn:microsoft.com/office/officeart/2005/8/layout/orgChart1"/>
    <dgm:cxn modelId="{D8523B7F-2EE3-4ECB-80BC-70A33122752F}" type="presParOf" srcId="{471C00E9-9AFA-40E1-BED6-6DFAFB4DF9F8}" destId="{AD8A4711-4ADA-499D-ACFB-C79350EEECA2}" srcOrd="5" destOrd="0" presId="urn:microsoft.com/office/officeart/2005/8/layout/orgChart1"/>
    <dgm:cxn modelId="{CB34609C-8BD9-4075-93C8-E1D25B87B666}" type="presParOf" srcId="{AD8A4711-4ADA-499D-ACFB-C79350EEECA2}" destId="{431ECCF2-5848-49F4-9032-C08F6B16EAA0}" srcOrd="0" destOrd="0" presId="urn:microsoft.com/office/officeart/2005/8/layout/orgChart1"/>
    <dgm:cxn modelId="{24679D37-5525-4F6D-8830-BBCE7BFDCCC1}" type="presParOf" srcId="{431ECCF2-5848-49F4-9032-C08F6B16EAA0}" destId="{BDE4BB55-912A-490B-BE93-1A4838A73B46}" srcOrd="0" destOrd="0" presId="urn:microsoft.com/office/officeart/2005/8/layout/orgChart1"/>
    <dgm:cxn modelId="{DC1C4F09-8000-4E6F-A5FD-2F3FBBB01FD5}" type="presParOf" srcId="{431ECCF2-5848-49F4-9032-C08F6B16EAA0}" destId="{AD506774-7384-4A51-A61F-119E66FED510}" srcOrd="1" destOrd="0" presId="urn:microsoft.com/office/officeart/2005/8/layout/orgChart1"/>
    <dgm:cxn modelId="{8611FB3B-0A82-48E5-8047-8E15D687E904}" type="presParOf" srcId="{AD8A4711-4ADA-499D-ACFB-C79350EEECA2}" destId="{0F8559F6-B9C4-4038-B2E4-9404AF7B7E38}" srcOrd="1" destOrd="0" presId="urn:microsoft.com/office/officeart/2005/8/layout/orgChart1"/>
    <dgm:cxn modelId="{E5CABFED-4F45-450E-83E9-544389D40A9E}" type="presParOf" srcId="{AD8A4711-4ADA-499D-ACFB-C79350EEECA2}" destId="{D4AB46CF-1A7E-4FFF-9950-43666DBBB089}" srcOrd="2" destOrd="0" presId="urn:microsoft.com/office/officeart/2005/8/layout/orgChart1"/>
    <dgm:cxn modelId="{784AE3F1-927C-4DC5-9F03-2FA2F2BAC402}" type="presParOf" srcId="{2F14773F-6379-40C8-8C8F-41C2E4DA8C42}" destId="{530160C9-DAE8-4F9E-8304-046914F74E0C}" srcOrd="2" destOrd="0" presId="urn:microsoft.com/office/officeart/2005/8/layout/orgChart1"/>
    <dgm:cxn modelId="{E330E861-0714-4497-9FB4-92FF2ED55323}" type="presParOf" srcId="{530160C9-DAE8-4F9E-8304-046914F74E0C}" destId="{B96CDB65-1994-47D4-B849-A099779C0550}" srcOrd="0" destOrd="0" presId="urn:microsoft.com/office/officeart/2005/8/layout/orgChart1"/>
    <dgm:cxn modelId="{3FFDF9C8-20D2-4FCD-B922-98E078321D2F}" type="presParOf" srcId="{530160C9-DAE8-4F9E-8304-046914F74E0C}" destId="{2C4BD5A9-C8DB-4F99-A0D2-7F6EC575A3BB}" srcOrd="1" destOrd="0" presId="urn:microsoft.com/office/officeart/2005/8/layout/orgChart1"/>
    <dgm:cxn modelId="{DEA28A86-2C95-45AB-B0A4-F4ED98FE0D3E}" type="presParOf" srcId="{2C4BD5A9-C8DB-4F99-A0D2-7F6EC575A3BB}" destId="{85457C93-508C-408B-80CD-05DCD335DC14}" srcOrd="0" destOrd="0" presId="urn:microsoft.com/office/officeart/2005/8/layout/orgChart1"/>
    <dgm:cxn modelId="{2D556892-146D-4BE5-BAE5-096EA1CC7A77}" type="presParOf" srcId="{85457C93-508C-408B-80CD-05DCD335DC14}" destId="{5DD156A6-9A24-4FE0-AD77-89DC2E1E4C91}" srcOrd="0" destOrd="0" presId="urn:microsoft.com/office/officeart/2005/8/layout/orgChart1"/>
    <dgm:cxn modelId="{DCF1ABB3-D3FE-4B52-99AA-5D19B25A427E}" type="presParOf" srcId="{85457C93-508C-408B-80CD-05DCD335DC14}" destId="{2399F5E1-D742-42E1-9120-ECF8D20ACBCF}" srcOrd="1" destOrd="0" presId="urn:microsoft.com/office/officeart/2005/8/layout/orgChart1"/>
    <dgm:cxn modelId="{4080BB86-5973-4671-B99D-BE70C63BC195}" type="presParOf" srcId="{2C4BD5A9-C8DB-4F99-A0D2-7F6EC575A3BB}" destId="{80E3FADE-FA90-4109-B8F3-F9D7E1C3217E}" srcOrd="1" destOrd="0" presId="urn:microsoft.com/office/officeart/2005/8/layout/orgChart1"/>
    <dgm:cxn modelId="{76F2E4E9-82CB-4B4B-89A7-7288CE2D9E3F}" type="presParOf" srcId="{2C4BD5A9-C8DB-4F99-A0D2-7F6EC575A3BB}" destId="{AADD5F7B-53FB-4DD2-9AF8-7B8D54F69DF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2B8135-BFA6-4581-8C06-38E23DEE990E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A63F90F-FF0D-4283-B3D5-13ECF1461F9C}">
      <dgm:prSet phldrT="[Tekst]" custT="1"/>
      <dgm:spPr/>
      <dgm:t>
        <a:bodyPr/>
        <a:lstStyle/>
        <a:p>
          <a:r>
            <a:rPr lang="hr-HR" sz="4800" dirty="0" err="1" smtClean="0"/>
            <a:t>Cairnhill</a:t>
          </a:r>
          <a:r>
            <a:rPr lang="hr-HR" sz="4800" dirty="0" smtClean="0"/>
            <a:t> </a:t>
          </a:r>
          <a:r>
            <a:rPr lang="hr-HR" sz="4800" dirty="0" err="1" smtClean="0"/>
            <a:t>nursing</a:t>
          </a:r>
          <a:r>
            <a:rPr lang="hr-HR" sz="4800" dirty="0" smtClean="0"/>
            <a:t> home</a:t>
          </a:r>
          <a:endParaRPr lang="hr-HR" sz="4800" dirty="0"/>
        </a:p>
      </dgm:t>
    </dgm:pt>
    <dgm:pt modelId="{E32893FC-6D27-437A-841A-010CC5237BE5}" type="parTrans" cxnId="{845555EE-2246-4DCA-AEC1-5A90200B65D9}">
      <dgm:prSet/>
      <dgm:spPr/>
      <dgm:t>
        <a:bodyPr/>
        <a:lstStyle/>
        <a:p>
          <a:endParaRPr lang="hr-HR"/>
        </a:p>
      </dgm:t>
    </dgm:pt>
    <dgm:pt modelId="{9951745F-02B1-4D35-BFB0-9943EDD98B4F}" type="sibTrans" cxnId="{845555EE-2246-4DCA-AEC1-5A90200B65D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35A84187-C292-4307-BC3F-201C34C78476}" type="pres">
      <dgm:prSet presAssocID="{EC2B8135-BFA6-4581-8C06-38E23DEE990E}" presName="Name0" presStyleCnt="0">
        <dgm:presLayoutVars>
          <dgm:dir/>
        </dgm:presLayoutVars>
      </dgm:prSet>
      <dgm:spPr/>
      <dgm:t>
        <a:bodyPr/>
        <a:lstStyle/>
        <a:p>
          <a:endParaRPr lang="hr-HR"/>
        </a:p>
      </dgm:t>
    </dgm:pt>
    <dgm:pt modelId="{5F18C760-3B0D-4870-9994-7EF790245960}" type="pres">
      <dgm:prSet presAssocID="{9951745F-02B1-4D35-BFB0-9943EDD98B4F}" presName="picture_1" presStyleLbl="bgImgPlace1" presStyleIdx="0" presStyleCnt="1" custScaleX="224000" custLinFactNeighborX="-3456" custLinFactNeighborY="-3695"/>
      <dgm:spPr/>
      <dgm:t>
        <a:bodyPr/>
        <a:lstStyle/>
        <a:p>
          <a:endParaRPr lang="hr-HR"/>
        </a:p>
      </dgm:t>
    </dgm:pt>
    <dgm:pt modelId="{E269BBD5-68FE-43EC-89DB-553E58511548}" type="pres">
      <dgm:prSet presAssocID="{DA63F90F-FF0D-4283-B3D5-13ECF1461F9C}" presName="text_1" presStyleLbl="node1" presStyleIdx="0" presStyleCnt="0" custScaleX="16494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21E7891-A40B-40E9-8270-87098F457E2B}" type="pres">
      <dgm:prSet presAssocID="{EC2B8135-BFA6-4581-8C06-38E23DEE990E}" presName="maxNode" presStyleCnt="0"/>
      <dgm:spPr/>
    </dgm:pt>
    <dgm:pt modelId="{2B63CF65-D25D-4077-9813-38693EC7A4C5}" type="pres">
      <dgm:prSet presAssocID="{EC2B8135-BFA6-4581-8C06-38E23DEE990E}" presName="Name33" presStyleCnt="0"/>
      <dgm:spPr/>
    </dgm:pt>
  </dgm:ptLst>
  <dgm:cxnLst>
    <dgm:cxn modelId="{677B305B-AB0C-4023-A7E2-838832E9FA28}" type="presOf" srcId="{DA63F90F-FF0D-4283-B3D5-13ECF1461F9C}" destId="{E269BBD5-68FE-43EC-89DB-553E58511548}" srcOrd="0" destOrd="0" presId="urn:microsoft.com/office/officeart/2008/layout/AccentedPicture"/>
    <dgm:cxn modelId="{A8BF765E-6906-400F-AF08-975C61E6303B}" type="presOf" srcId="{9951745F-02B1-4D35-BFB0-9943EDD98B4F}" destId="{5F18C760-3B0D-4870-9994-7EF790245960}" srcOrd="0" destOrd="0" presId="urn:microsoft.com/office/officeart/2008/layout/AccentedPicture"/>
    <dgm:cxn modelId="{DCD92243-1F29-4E91-B22B-745E662381A0}" type="presOf" srcId="{EC2B8135-BFA6-4581-8C06-38E23DEE990E}" destId="{35A84187-C292-4307-BC3F-201C34C78476}" srcOrd="0" destOrd="0" presId="urn:microsoft.com/office/officeart/2008/layout/AccentedPicture"/>
    <dgm:cxn modelId="{845555EE-2246-4DCA-AEC1-5A90200B65D9}" srcId="{EC2B8135-BFA6-4581-8C06-38E23DEE990E}" destId="{DA63F90F-FF0D-4283-B3D5-13ECF1461F9C}" srcOrd="0" destOrd="0" parTransId="{E32893FC-6D27-437A-841A-010CC5237BE5}" sibTransId="{9951745F-02B1-4D35-BFB0-9943EDD98B4F}"/>
    <dgm:cxn modelId="{4E11F923-2AFC-4F4C-B0A8-F47C7741EF7C}" type="presParOf" srcId="{35A84187-C292-4307-BC3F-201C34C78476}" destId="{5F18C760-3B0D-4870-9994-7EF790245960}" srcOrd="0" destOrd="0" presId="urn:microsoft.com/office/officeart/2008/layout/AccentedPicture"/>
    <dgm:cxn modelId="{6307AD8D-2FC6-46FE-9371-93D331EC2041}" type="presParOf" srcId="{35A84187-C292-4307-BC3F-201C34C78476}" destId="{E269BBD5-68FE-43EC-89DB-553E58511548}" srcOrd="1" destOrd="0" presId="urn:microsoft.com/office/officeart/2008/layout/AccentedPicture"/>
    <dgm:cxn modelId="{CC91CBE8-A4BF-4062-ADCC-4C1ECEF7277E}" type="presParOf" srcId="{35A84187-C292-4307-BC3F-201C34C78476}" destId="{A21E7891-A40B-40E9-8270-87098F457E2B}" srcOrd="2" destOrd="0" presId="urn:microsoft.com/office/officeart/2008/layout/AccentedPicture"/>
    <dgm:cxn modelId="{D718CC33-978C-4465-9B40-8380C389C3DA}" type="presParOf" srcId="{A21E7891-A40B-40E9-8270-87098F457E2B}" destId="{2B63CF65-D25D-4077-9813-38693EC7A4C5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ECF7AB-9A21-4869-BC7E-D24563908F06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939297A-6496-4BB2-8E6F-3D0A08E846E1}">
      <dgm:prSet phldrT="[Tekst]"/>
      <dgm:spPr>
        <a:solidFill>
          <a:schemeClr val="accent6">
            <a:lumMod val="60000"/>
            <a:lumOff val="40000"/>
          </a:schemeClr>
        </a:solidFill>
      </dgm:spPr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hr-HR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„ Starost nije bauk”</a:t>
          </a:r>
          <a:endParaRPr lang="hr-HR" b="1" cap="none" spc="0" dirty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781447C4-236A-4425-BD9F-B85A642820AB}" type="parTrans" cxnId="{338D322E-6ACF-4AE1-99A9-0C5216BA0EE5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9D2F0DCB-E96C-4822-A547-CD5565F4979C}" type="sibTrans" cxnId="{338D322E-6ACF-4AE1-99A9-0C5216BA0EE5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383BE551-B473-456B-A889-B245ADB2C9B6}">
      <dgm:prSet phldrT="[Tekst]"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r>
            <a:rPr lang="hr-HR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106.300 </a:t>
          </a:r>
          <a:r>
            <a:rPr lang="hr-HR" b="1" cap="none" spc="0" dirty="0" err="1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eur</a:t>
          </a:r>
          <a:r>
            <a:rPr lang="hr-HR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.</a:t>
          </a:r>
          <a:endParaRPr lang="hr-HR" b="1" cap="none" spc="0" dirty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00AF3A23-C820-4A05-AB0C-2D93D158057B}" type="parTrans" cxnId="{000F296F-6CAD-412E-9C3D-C099BF4771BD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73C8804C-94A0-46A9-B431-128499D18CF8}" type="sibTrans" cxnId="{000F296F-6CAD-412E-9C3D-C099BF4771BD}">
      <dgm:prSet/>
      <dgm:spPr/>
      <dgm:t>
        <a:bodyPr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endParaRPr lang="hr-HR" b="1" cap="none" spc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2C970934-1CBE-45B4-B1F7-666B25C576BB}" type="pres">
      <dgm:prSet presAssocID="{71ECF7AB-9A21-4869-BC7E-D24563908F0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1659EFF-99FB-400D-B91D-7E41FE2379DA}" type="pres">
      <dgm:prSet presAssocID="{71ECF7AB-9A21-4869-BC7E-D24563908F06}" presName="ribbon" presStyleLbl="node1" presStyleIdx="0" presStyleCnt="1"/>
      <dgm:spPr>
        <a:solidFill>
          <a:schemeClr val="accent6">
            <a:lumMod val="50000"/>
          </a:schemeClr>
        </a:solidFill>
      </dgm:spPr>
    </dgm:pt>
    <dgm:pt modelId="{58A25787-65E2-4F89-9CDB-DCA6ED178563}" type="pres">
      <dgm:prSet presAssocID="{71ECF7AB-9A21-4869-BC7E-D24563908F0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60B273D-DF50-4FFD-A10A-CD6ACCC8DE0F}" type="pres">
      <dgm:prSet presAssocID="{71ECF7AB-9A21-4869-BC7E-D24563908F0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44444D0-C423-4473-8190-91ED120EA15F}" type="presOf" srcId="{71ECF7AB-9A21-4869-BC7E-D24563908F06}" destId="{2C970934-1CBE-45B4-B1F7-666B25C576BB}" srcOrd="0" destOrd="0" presId="urn:microsoft.com/office/officeart/2005/8/layout/arrow6"/>
    <dgm:cxn modelId="{632B5916-8865-4AF2-8A9B-B824849CC31B}" type="presOf" srcId="{383BE551-B473-456B-A889-B245ADB2C9B6}" destId="{060B273D-DF50-4FFD-A10A-CD6ACCC8DE0F}" srcOrd="0" destOrd="0" presId="urn:microsoft.com/office/officeart/2005/8/layout/arrow6"/>
    <dgm:cxn modelId="{000F296F-6CAD-412E-9C3D-C099BF4771BD}" srcId="{71ECF7AB-9A21-4869-BC7E-D24563908F06}" destId="{383BE551-B473-456B-A889-B245ADB2C9B6}" srcOrd="1" destOrd="0" parTransId="{00AF3A23-C820-4A05-AB0C-2D93D158057B}" sibTransId="{73C8804C-94A0-46A9-B431-128499D18CF8}"/>
    <dgm:cxn modelId="{EE590231-9152-4494-8E48-3188724B15AD}" type="presOf" srcId="{E939297A-6496-4BB2-8E6F-3D0A08E846E1}" destId="{58A25787-65E2-4F89-9CDB-DCA6ED178563}" srcOrd="0" destOrd="0" presId="urn:microsoft.com/office/officeart/2005/8/layout/arrow6"/>
    <dgm:cxn modelId="{338D322E-6ACF-4AE1-99A9-0C5216BA0EE5}" srcId="{71ECF7AB-9A21-4869-BC7E-D24563908F06}" destId="{E939297A-6496-4BB2-8E6F-3D0A08E846E1}" srcOrd="0" destOrd="0" parTransId="{781447C4-236A-4425-BD9F-B85A642820AB}" sibTransId="{9D2F0DCB-E96C-4822-A547-CD5565F4979C}"/>
    <dgm:cxn modelId="{4ADD1808-0CEE-4E19-B62E-475FE522DF69}" type="presParOf" srcId="{2C970934-1CBE-45B4-B1F7-666B25C576BB}" destId="{31659EFF-99FB-400D-B91D-7E41FE2379DA}" srcOrd="0" destOrd="0" presId="urn:microsoft.com/office/officeart/2005/8/layout/arrow6"/>
    <dgm:cxn modelId="{D161FED9-F754-42A0-B2FE-C4E117F9748C}" type="presParOf" srcId="{2C970934-1CBE-45B4-B1F7-666B25C576BB}" destId="{58A25787-65E2-4F89-9CDB-DCA6ED178563}" srcOrd="1" destOrd="0" presId="urn:microsoft.com/office/officeart/2005/8/layout/arrow6"/>
    <dgm:cxn modelId="{ACD430A1-B765-4139-973F-BD2D72490BA3}" type="presParOf" srcId="{2C970934-1CBE-45B4-B1F7-666B25C576BB}" destId="{060B273D-DF50-4FFD-A10A-CD6ACCC8DE0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EFBA6-7B1B-4F52-BE24-8BCC84950480}">
      <dsp:nvSpPr>
        <dsp:cNvPr id="0" name=""/>
        <dsp:cNvSpPr/>
      </dsp:nvSpPr>
      <dsp:spPr>
        <a:xfrm rot="5400000">
          <a:off x="1944987" y="1756653"/>
          <a:ext cx="1078412" cy="12277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E81A3-4535-4E1E-8CD1-7EA7829FAAF2}">
      <dsp:nvSpPr>
        <dsp:cNvPr id="0" name=""/>
        <dsp:cNvSpPr/>
      </dsp:nvSpPr>
      <dsp:spPr>
        <a:xfrm>
          <a:off x="3817" y="561211"/>
          <a:ext cx="5126323" cy="1270729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Medicinska škola Pula</a:t>
          </a:r>
          <a:endParaRPr lang="hr-HR" sz="2700" kern="1200" dirty="0"/>
        </a:p>
      </dsp:txBody>
      <dsp:txXfrm>
        <a:off x="65860" y="623254"/>
        <a:ext cx="5002237" cy="1146643"/>
      </dsp:txXfrm>
    </dsp:sp>
    <dsp:sp modelId="{ED219260-3C01-436B-B4F3-9234C40D37D9}">
      <dsp:nvSpPr>
        <dsp:cNvPr id="0" name=""/>
        <dsp:cNvSpPr/>
      </dsp:nvSpPr>
      <dsp:spPr>
        <a:xfrm>
          <a:off x="3474685" y="682404"/>
          <a:ext cx="1320357" cy="1027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75778-8E34-45F6-B667-A53133ED60AC}">
      <dsp:nvSpPr>
        <dsp:cNvPr id="0" name=""/>
        <dsp:cNvSpPr/>
      </dsp:nvSpPr>
      <dsp:spPr>
        <a:xfrm rot="5400000">
          <a:off x="4292540" y="3184101"/>
          <a:ext cx="1078412" cy="122773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4292479"/>
            <a:satOff val="-5436"/>
            <a:lumOff val="1267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49F1C-07E5-4E32-A050-3B814538A4B8}">
      <dsp:nvSpPr>
        <dsp:cNvPr id="0" name=""/>
        <dsp:cNvSpPr/>
      </dsp:nvSpPr>
      <dsp:spPr>
        <a:xfrm>
          <a:off x="2464452" y="1988659"/>
          <a:ext cx="4900159" cy="1270729"/>
        </a:xfrm>
        <a:prstGeom prst="roundRect">
          <a:avLst>
            <a:gd name="adj" fmla="val 1667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Medicinska sestra opće njege/tehničar opće njege</a:t>
          </a:r>
          <a:endParaRPr lang="hr-HR" sz="2700" kern="1200" dirty="0"/>
        </a:p>
      </dsp:txBody>
      <dsp:txXfrm>
        <a:off x="2526495" y="2050702"/>
        <a:ext cx="4776073" cy="1146643"/>
      </dsp:txXfrm>
    </dsp:sp>
    <dsp:sp modelId="{36C9A118-1C61-4B90-9FF7-23EE2B2EA257}">
      <dsp:nvSpPr>
        <dsp:cNvPr id="0" name=""/>
        <dsp:cNvSpPr/>
      </dsp:nvSpPr>
      <dsp:spPr>
        <a:xfrm>
          <a:off x="5822238" y="2109852"/>
          <a:ext cx="1320357" cy="1027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6756F-0DA8-4EC3-8F76-E657935030D0}">
      <dsp:nvSpPr>
        <dsp:cNvPr id="0" name=""/>
        <dsp:cNvSpPr/>
      </dsp:nvSpPr>
      <dsp:spPr>
        <a:xfrm>
          <a:off x="4925088" y="3416108"/>
          <a:ext cx="5586694" cy="1270729"/>
        </a:xfrm>
        <a:prstGeom prst="roundRect">
          <a:avLst>
            <a:gd name="adj" fmla="val 1667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Fizioterapeutski tehničar/tehničarka</a:t>
          </a:r>
          <a:endParaRPr lang="hr-HR" sz="2700" kern="1200" dirty="0"/>
        </a:p>
      </dsp:txBody>
      <dsp:txXfrm>
        <a:off x="4987131" y="3478151"/>
        <a:ext cx="5462608" cy="1146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A83D3-2B74-4D95-B85A-6C3B0E6B9B18}">
      <dsp:nvSpPr>
        <dsp:cNvPr id="0" name=""/>
        <dsp:cNvSpPr/>
      </dsp:nvSpPr>
      <dsp:spPr>
        <a:xfrm>
          <a:off x="1499" y="895501"/>
          <a:ext cx="1987246" cy="198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Zdravstvena njega starijih osoba</a:t>
          </a:r>
          <a:endParaRPr lang="hr-HR" sz="1600" kern="1200" dirty="0"/>
        </a:p>
      </dsp:txBody>
      <dsp:txXfrm>
        <a:off x="292524" y="1186526"/>
        <a:ext cx="1405196" cy="1405196"/>
      </dsp:txXfrm>
    </dsp:sp>
    <dsp:sp modelId="{EE0E2C94-F698-4D68-AD39-0C2F58F2EEC0}">
      <dsp:nvSpPr>
        <dsp:cNvPr id="0" name=""/>
        <dsp:cNvSpPr/>
      </dsp:nvSpPr>
      <dsp:spPr>
        <a:xfrm>
          <a:off x="2150109" y="1312823"/>
          <a:ext cx="1152602" cy="1152602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300" kern="1200"/>
        </a:p>
      </dsp:txBody>
      <dsp:txXfrm>
        <a:off x="2302886" y="1753578"/>
        <a:ext cx="847048" cy="271092"/>
      </dsp:txXfrm>
    </dsp:sp>
    <dsp:sp modelId="{C686E6AB-AE7B-45B6-97F7-607888C2EBAB}">
      <dsp:nvSpPr>
        <dsp:cNvPr id="0" name=""/>
        <dsp:cNvSpPr/>
      </dsp:nvSpPr>
      <dsp:spPr>
        <a:xfrm>
          <a:off x="3464076" y="895501"/>
          <a:ext cx="1987246" cy="1987246"/>
        </a:xfrm>
        <a:prstGeom prst="ellipse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Rehabilitacija u gerijatriji</a:t>
          </a:r>
          <a:endParaRPr lang="hr-HR" sz="1600" kern="1200" dirty="0"/>
        </a:p>
      </dsp:txBody>
      <dsp:txXfrm>
        <a:off x="3755101" y="1186526"/>
        <a:ext cx="1405196" cy="1405196"/>
      </dsp:txXfrm>
    </dsp:sp>
    <dsp:sp modelId="{628D277C-9215-430E-8CE8-FF985C9DBEB6}">
      <dsp:nvSpPr>
        <dsp:cNvPr id="0" name=""/>
        <dsp:cNvSpPr/>
      </dsp:nvSpPr>
      <dsp:spPr>
        <a:xfrm>
          <a:off x="5612687" y="1312823"/>
          <a:ext cx="1152602" cy="1152602"/>
        </a:xfrm>
        <a:prstGeom prst="mathEqual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300" kern="1200"/>
        </a:p>
      </dsp:txBody>
      <dsp:txXfrm>
        <a:off x="5765464" y="1550259"/>
        <a:ext cx="847048" cy="677730"/>
      </dsp:txXfrm>
    </dsp:sp>
    <dsp:sp modelId="{50A4DD13-CA7B-49CE-8BE4-0F9E4C242AC4}">
      <dsp:nvSpPr>
        <dsp:cNvPr id="0" name=""/>
        <dsp:cNvSpPr/>
      </dsp:nvSpPr>
      <dsp:spPr>
        <a:xfrm>
          <a:off x="6926654" y="895501"/>
          <a:ext cx="1987246" cy="1987246"/>
        </a:xfrm>
        <a:prstGeom prst="ellipse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Nastavni plan i program</a:t>
          </a:r>
          <a:endParaRPr lang="hr-HR" sz="1600" kern="1200" dirty="0"/>
        </a:p>
      </dsp:txBody>
      <dsp:txXfrm>
        <a:off x="7217679" y="1186526"/>
        <a:ext cx="1405196" cy="1405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9010D-2D85-4CCE-8A5A-896A7CA1A811}">
      <dsp:nvSpPr>
        <dsp:cNvPr id="0" name=""/>
        <dsp:cNvSpPr/>
      </dsp:nvSpPr>
      <dsp:spPr>
        <a:xfrm>
          <a:off x="3510717" y="2054130"/>
          <a:ext cx="1723092" cy="17230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Edukacija učenika</a:t>
          </a:r>
          <a:endParaRPr lang="hr-HR" sz="1900" kern="1200" dirty="0"/>
        </a:p>
      </dsp:txBody>
      <dsp:txXfrm>
        <a:off x="3763058" y="2306471"/>
        <a:ext cx="1218410" cy="1218410"/>
      </dsp:txXfrm>
    </dsp:sp>
    <dsp:sp modelId="{55CC86D6-C9A8-4160-B443-8FE584063E3E}">
      <dsp:nvSpPr>
        <dsp:cNvPr id="0" name=""/>
        <dsp:cNvSpPr/>
      </dsp:nvSpPr>
      <dsp:spPr>
        <a:xfrm rot="12900000">
          <a:off x="2265667" y="1752893"/>
          <a:ext cx="1593276" cy="49108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D8120-72F0-4C4C-BC96-71E616D4A130}">
      <dsp:nvSpPr>
        <dsp:cNvPr id="0" name=""/>
        <dsp:cNvSpPr/>
      </dsp:nvSpPr>
      <dsp:spPr>
        <a:xfrm>
          <a:off x="1725514" y="658472"/>
          <a:ext cx="1591136" cy="19219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Projektna nastava</a:t>
          </a:r>
          <a:endParaRPr lang="hr-HR" sz="2400" kern="1200" dirty="0"/>
        </a:p>
      </dsp:txBody>
      <dsp:txXfrm>
        <a:off x="1772117" y="705075"/>
        <a:ext cx="1497930" cy="1828781"/>
      </dsp:txXfrm>
    </dsp:sp>
    <dsp:sp modelId="{F65D012E-3D79-4F15-9CB7-37EDA1031DD7}">
      <dsp:nvSpPr>
        <dsp:cNvPr id="0" name=""/>
        <dsp:cNvSpPr/>
      </dsp:nvSpPr>
      <dsp:spPr>
        <a:xfrm rot="16200000">
          <a:off x="3711553" y="1070971"/>
          <a:ext cx="1321420" cy="49108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5AA82-E502-4DF2-9809-F4CC64311314}">
      <dsp:nvSpPr>
        <dsp:cNvPr id="0" name=""/>
        <dsp:cNvSpPr/>
      </dsp:nvSpPr>
      <dsp:spPr>
        <a:xfrm>
          <a:off x="3245526" y="1026"/>
          <a:ext cx="2253474" cy="1309550"/>
        </a:xfrm>
        <a:prstGeom prst="roundRect">
          <a:avLst>
            <a:gd name="adj" fmla="val 1000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Internacionalizacija novih znanja i vještina</a:t>
          </a:r>
          <a:endParaRPr lang="hr-HR" sz="1600" kern="1200" dirty="0"/>
        </a:p>
      </dsp:txBody>
      <dsp:txXfrm>
        <a:off x="3283881" y="39381"/>
        <a:ext cx="2176764" cy="1232840"/>
      </dsp:txXfrm>
    </dsp:sp>
    <dsp:sp modelId="{18994759-0973-45D7-B128-7F25FC47F05E}">
      <dsp:nvSpPr>
        <dsp:cNvPr id="0" name=""/>
        <dsp:cNvSpPr/>
      </dsp:nvSpPr>
      <dsp:spPr>
        <a:xfrm rot="19500000">
          <a:off x="4881620" y="1752893"/>
          <a:ext cx="1601204" cy="49108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D2491-C0CC-4191-8D4A-D8A28280D756}">
      <dsp:nvSpPr>
        <dsp:cNvPr id="0" name=""/>
        <dsp:cNvSpPr/>
      </dsp:nvSpPr>
      <dsp:spPr>
        <a:xfrm>
          <a:off x="5257005" y="1117600"/>
          <a:ext cx="1932879" cy="1003731"/>
        </a:xfrm>
        <a:prstGeom prst="roundRect">
          <a:avLst>
            <a:gd name="adj" fmla="val 1000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Konkurentnost na tržištu rada</a:t>
          </a:r>
          <a:endParaRPr lang="hr-HR" sz="2000" kern="1200" dirty="0"/>
        </a:p>
      </dsp:txBody>
      <dsp:txXfrm>
        <a:off x="5286403" y="1146998"/>
        <a:ext cx="1874083" cy="944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F5DFF-A19E-4087-BF55-6C943492A558}">
      <dsp:nvSpPr>
        <dsp:cNvPr id="0" name=""/>
        <dsp:cNvSpPr/>
      </dsp:nvSpPr>
      <dsp:spPr>
        <a:xfrm>
          <a:off x="0" y="106044"/>
          <a:ext cx="8915400" cy="356616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2B37A-9C74-4522-ADB8-16AC0FB9A88C}">
      <dsp:nvSpPr>
        <dsp:cNvPr id="0" name=""/>
        <dsp:cNvSpPr/>
      </dsp:nvSpPr>
      <dsp:spPr>
        <a:xfrm>
          <a:off x="1069848" y="730122"/>
          <a:ext cx="2942082" cy="174741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cap="none" spc="0" dirty="0" smtClean="0">
              <a:ln w="12700" cmpd="sng">
                <a:prstDash val="solid"/>
              </a:ln>
              <a:effectLst/>
            </a:rPr>
            <a:t>„</a:t>
          </a:r>
          <a:r>
            <a:rPr lang="hr-HR" sz="2400" b="1" kern="1200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Zdravstvena</a:t>
          </a:r>
          <a:r>
            <a:rPr lang="hr-HR" sz="2400" b="1" kern="1200" cap="none" spc="0" dirty="0" smtClean="0">
              <a:ln w="12700" cmpd="sng">
                <a:prstDash val="solid"/>
              </a:ln>
              <a:effectLst/>
            </a:rPr>
            <a:t> </a:t>
          </a:r>
          <a:r>
            <a:rPr lang="hr-HR" sz="2400" b="1" kern="1200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njega i </a:t>
          </a:r>
          <a:r>
            <a:rPr lang="hr-HR" sz="2400" b="1" kern="1200" cap="none" spc="0" dirty="0" err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rehabilitaciija</a:t>
          </a:r>
          <a:r>
            <a:rPr lang="hr-HR" sz="2400" b="1" kern="1200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 u </a:t>
          </a:r>
          <a:r>
            <a:rPr lang="hr-HR" sz="2400" b="1" kern="1200" cap="none" spc="0" dirty="0" err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gerontoligiji</a:t>
          </a:r>
          <a:r>
            <a:rPr lang="hr-HR" sz="2400" b="1" kern="1200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 i palijativnoj skrbi</a:t>
          </a:r>
          <a:r>
            <a:rPr lang="hr-HR" sz="2400" b="1" kern="1200" cap="none" spc="0" dirty="0" smtClean="0">
              <a:ln w="12700" cmpd="sng">
                <a:prstDash val="solid"/>
              </a:ln>
              <a:effectLst/>
            </a:rPr>
            <a:t>”</a:t>
          </a:r>
          <a:endParaRPr lang="hr-HR" sz="2400" b="1" kern="1200" cap="none" spc="0" dirty="0">
            <a:ln w="12700" cmpd="sng">
              <a:prstDash val="solid"/>
            </a:ln>
            <a:effectLst/>
          </a:endParaRPr>
        </a:p>
      </dsp:txBody>
      <dsp:txXfrm>
        <a:off x="1069848" y="730122"/>
        <a:ext cx="2942082" cy="1747418"/>
      </dsp:txXfrm>
    </dsp:sp>
    <dsp:sp modelId="{1B405F1F-BD23-466F-A64F-416F8E255F67}">
      <dsp:nvSpPr>
        <dsp:cNvPr id="0" name=""/>
        <dsp:cNvSpPr/>
      </dsp:nvSpPr>
      <dsp:spPr>
        <a:xfrm>
          <a:off x="4457700" y="1300708"/>
          <a:ext cx="3477006" cy="174741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46.684 </a:t>
          </a:r>
          <a:r>
            <a:rPr lang="hr-HR" sz="4000" b="1" kern="1200" cap="none" spc="0" dirty="0" err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rPr>
            <a:t>eur</a:t>
          </a:r>
          <a:endParaRPr lang="hr-HR" sz="4000" b="1" kern="1200" cap="none" spc="0" dirty="0">
            <a:ln w="6600">
              <a:solidFill>
                <a:schemeClr val="accent2"/>
              </a:solidFill>
              <a:prstDash val="solid"/>
            </a:ln>
            <a:solidFill>
              <a:srgbClr val="FFFFFF"/>
            </a:solidFill>
            <a:effectLst>
              <a:outerShdw dist="38100" dir="2700000" algn="tl" rotWithShape="0">
                <a:schemeClr val="accent2"/>
              </a:outerShdw>
            </a:effectLst>
          </a:endParaRPr>
        </a:p>
      </dsp:txBody>
      <dsp:txXfrm>
        <a:off x="4457700" y="1300708"/>
        <a:ext cx="3477006" cy="17474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CDB65-1994-47D4-B849-A099779C0550}">
      <dsp:nvSpPr>
        <dsp:cNvPr id="0" name=""/>
        <dsp:cNvSpPr/>
      </dsp:nvSpPr>
      <dsp:spPr>
        <a:xfrm>
          <a:off x="4603267" y="1166306"/>
          <a:ext cx="244504" cy="1071161"/>
        </a:xfrm>
        <a:custGeom>
          <a:avLst/>
          <a:gdLst/>
          <a:ahLst/>
          <a:cxnLst/>
          <a:rect l="0" t="0" r="0" b="0"/>
          <a:pathLst>
            <a:path>
              <a:moveTo>
                <a:pt x="244504" y="0"/>
              </a:moveTo>
              <a:lnTo>
                <a:pt x="244504" y="1071161"/>
              </a:lnTo>
              <a:lnTo>
                <a:pt x="0" y="1071161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926709-AF9F-4D0D-B7C9-F82FF0571011}">
      <dsp:nvSpPr>
        <dsp:cNvPr id="0" name=""/>
        <dsp:cNvSpPr/>
      </dsp:nvSpPr>
      <dsp:spPr>
        <a:xfrm>
          <a:off x="4847771" y="1166306"/>
          <a:ext cx="3312588" cy="2142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817"/>
              </a:lnTo>
              <a:lnTo>
                <a:pt x="3312588" y="1897817"/>
              </a:lnTo>
              <a:lnTo>
                <a:pt x="3312588" y="2142322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A6ED8-3029-4A6C-BAAA-7B0F085EFE96}">
      <dsp:nvSpPr>
        <dsp:cNvPr id="0" name=""/>
        <dsp:cNvSpPr/>
      </dsp:nvSpPr>
      <dsp:spPr>
        <a:xfrm>
          <a:off x="4847771" y="1166306"/>
          <a:ext cx="96881" cy="21423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817"/>
              </a:lnTo>
              <a:lnTo>
                <a:pt x="96881" y="1897817"/>
              </a:lnTo>
              <a:lnTo>
                <a:pt x="96881" y="2142322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F62DB4-04F5-4CD1-A5BC-E0340736B2A9}">
      <dsp:nvSpPr>
        <dsp:cNvPr id="0" name=""/>
        <dsp:cNvSpPr/>
      </dsp:nvSpPr>
      <dsp:spPr>
        <a:xfrm>
          <a:off x="1632064" y="1166306"/>
          <a:ext cx="3215706" cy="2142322"/>
        </a:xfrm>
        <a:custGeom>
          <a:avLst/>
          <a:gdLst/>
          <a:ahLst/>
          <a:cxnLst/>
          <a:rect l="0" t="0" r="0" b="0"/>
          <a:pathLst>
            <a:path>
              <a:moveTo>
                <a:pt x="3215706" y="0"/>
              </a:moveTo>
              <a:lnTo>
                <a:pt x="3215706" y="1897817"/>
              </a:lnTo>
              <a:lnTo>
                <a:pt x="0" y="1897817"/>
              </a:lnTo>
              <a:lnTo>
                <a:pt x="0" y="2142322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48DED-BE46-45D8-9908-2A76BFDED91F}">
      <dsp:nvSpPr>
        <dsp:cNvPr id="0" name=""/>
        <dsp:cNvSpPr/>
      </dsp:nvSpPr>
      <dsp:spPr>
        <a:xfrm>
          <a:off x="2607752" y="2001"/>
          <a:ext cx="4480037" cy="11643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Projektna mobilnost u Dublinu</a:t>
          </a:r>
          <a:endParaRPr lang="hr-HR" sz="2300" kern="1200" dirty="0"/>
        </a:p>
      </dsp:txBody>
      <dsp:txXfrm>
        <a:off x="2607752" y="2001"/>
        <a:ext cx="4480037" cy="1164305"/>
      </dsp:txXfrm>
    </dsp:sp>
    <dsp:sp modelId="{FBD41EA9-FA78-4527-9382-50B8E8D9032D}">
      <dsp:nvSpPr>
        <dsp:cNvPr id="0" name=""/>
        <dsp:cNvSpPr/>
      </dsp:nvSpPr>
      <dsp:spPr>
        <a:xfrm>
          <a:off x="163002" y="3308629"/>
          <a:ext cx="2938124" cy="11643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Provođenje strukovne prakse u domovima za starije</a:t>
          </a:r>
          <a:endParaRPr lang="hr-HR" sz="2300" kern="1200" dirty="0"/>
        </a:p>
      </dsp:txBody>
      <dsp:txXfrm>
        <a:off x="163002" y="3308629"/>
        <a:ext cx="2938124" cy="1164305"/>
      </dsp:txXfrm>
    </dsp:sp>
    <dsp:sp modelId="{A3F6190B-49BF-457D-AFC1-71CA6D7B795F}">
      <dsp:nvSpPr>
        <dsp:cNvPr id="0" name=""/>
        <dsp:cNvSpPr/>
      </dsp:nvSpPr>
      <dsp:spPr>
        <a:xfrm>
          <a:off x="3590135" y="3308629"/>
          <a:ext cx="2709036" cy="11643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U periodu od dva tjedna – ukupno 80 sati </a:t>
          </a:r>
          <a:endParaRPr lang="hr-HR" sz="2300" kern="1200" dirty="0"/>
        </a:p>
      </dsp:txBody>
      <dsp:txXfrm>
        <a:off x="3590135" y="3308629"/>
        <a:ext cx="2709036" cy="1164305"/>
      </dsp:txXfrm>
    </dsp:sp>
    <dsp:sp modelId="{BDE4BB55-912A-490B-BE93-1A4838A73B46}">
      <dsp:nvSpPr>
        <dsp:cNvPr id="0" name=""/>
        <dsp:cNvSpPr/>
      </dsp:nvSpPr>
      <dsp:spPr>
        <a:xfrm>
          <a:off x="6788179" y="3308629"/>
          <a:ext cx="2744361" cy="11643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Evaluacija – </a:t>
          </a:r>
          <a:r>
            <a:rPr lang="hr-HR" sz="2300" kern="1200" dirty="0" err="1" smtClean="0"/>
            <a:t>Europass</a:t>
          </a:r>
          <a:r>
            <a:rPr lang="hr-HR" sz="2300" kern="1200" dirty="0" smtClean="0"/>
            <a:t> </a:t>
          </a:r>
          <a:r>
            <a:rPr lang="hr-HR" sz="2300" kern="1200" dirty="0" err="1" smtClean="0"/>
            <a:t>mobility</a:t>
          </a:r>
          <a:r>
            <a:rPr lang="hr-HR" sz="2300" kern="1200" dirty="0" smtClean="0"/>
            <a:t> dokument</a:t>
          </a:r>
          <a:endParaRPr lang="hr-HR" sz="2300" kern="1200" dirty="0"/>
        </a:p>
      </dsp:txBody>
      <dsp:txXfrm>
        <a:off x="6788179" y="3308629"/>
        <a:ext cx="2744361" cy="1164305"/>
      </dsp:txXfrm>
    </dsp:sp>
    <dsp:sp modelId="{5DD156A6-9A24-4FE0-AD77-89DC2E1E4C91}">
      <dsp:nvSpPr>
        <dsp:cNvPr id="0" name=""/>
        <dsp:cNvSpPr/>
      </dsp:nvSpPr>
      <dsp:spPr>
        <a:xfrm>
          <a:off x="2274656" y="1655315"/>
          <a:ext cx="2328610" cy="11643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Jezična priprema</a:t>
          </a:r>
          <a:endParaRPr lang="hr-HR" sz="2300" kern="1200" dirty="0"/>
        </a:p>
      </dsp:txBody>
      <dsp:txXfrm>
        <a:off x="2274656" y="1655315"/>
        <a:ext cx="2328610" cy="11643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8C760-3B0D-4870-9994-7EF790245960}">
      <dsp:nvSpPr>
        <dsp:cNvPr id="0" name=""/>
        <dsp:cNvSpPr/>
      </dsp:nvSpPr>
      <dsp:spPr>
        <a:xfrm>
          <a:off x="-6" y="0"/>
          <a:ext cx="10515612" cy="5987844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9BBD5-68FE-43EC-89DB-553E58511548}">
      <dsp:nvSpPr>
        <dsp:cNvPr id="0" name=""/>
        <dsp:cNvSpPr/>
      </dsp:nvSpPr>
      <dsp:spPr>
        <a:xfrm>
          <a:off x="1924474" y="2395137"/>
          <a:ext cx="5962480" cy="3592706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800" kern="1200" dirty="0" err="1" smtClean="0"/>
            <a:t>Cairnhill</a:t>
          </a:r>
          <a:r>
            <a:rPr lang="hr-HR" sz="4800" kern="1200" dirty="0" smtClean="0"/>
            <a:t> </a:t>
          </a:r>
          <a:r>
            <a:rPr lang="hr-HR" sz="4800" kern="1200" dirty="0" err="1" smtClean="0"/>
            <a:t>nursing</a:t>
          </a:r>
          <a:r>
            <a:rPr lang="hr-HR" sz="4800" kern="1200" dirty="0" smtClean="0"/>
            <a:t> home</a:t>
          </a:r>
          <a:endParaRPr lang="hr-HR" sz="4800" kern="1200" dirty="0"/>
        </a:p>
      </dsp:txBody>
      <dsp:txXfrm>
        <a:off x="1924474" y="2395137"/>
        <a:ext cx="5962480" cy="35927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59EFF-99FB-400D-B91D-7E41FE2379DA}">
      <dsp:nvSpPr>
        <dsp:cNvPr id="0" name=""/>
        <dsp:cNvSpPr/>
      </dsp:nvSpPr>
      <dsp:spPr>
        <a:xfrm>
          <a:off x="0" y="106044"/>
          <a:ext cx="8915400" cy="3566160"/>
        </a:xfrm>
        <a:prstGeom prst="leftRightRibbon">
          <a:avLst/>
        </a:prstGeom>
        <a:solidFill>
          <a:schemeClr val="accent6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25787-65E2-4F89-9CDB-DCA6ED178563}">
      <dsp:nvSpPr>
        <dsp:cNvPr id="0" name=""/>
        <dsp:cNvSpPr/>
      </dsp:nvSpPr>
      <dsp:spPr>
        <a:xfrm>
          <a:off x="1069848" y="730122"/>
          <a:ext cx="2942082" cy="174741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3576" rIns="0" bIns="17526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6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„ Starost nije bauk”</a:t>
          </a:r>
          <a:endParaRPr lang="hr-HR" sz="4600" b="1" kern="1200" cap="none" spc="0" dirty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sp:txBody>
      <dsp:txXfrm>
        <a:off x="1069848" y="730122"/>
        <a:ext cx="2942082" cy="1747418"/>
      </dsp:txXfrm>
    </dsp:sp>
    <dsp:sp modelId="{060B273D-DF50-4FFD-A10A-CD6ACCC8DE0F}">
      <dsp:nvSpPr>
        <dsp:cNvPr id="0" name=""/>
        <dsp:cNvSpPr/>
      </dsp:nvSpPr>
      <dsp:spPr>
        <a:xfrm>
          <a:off x="4457700" y="1300708"/>
          <a:ext cx="3477006" cy="1747418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3576" rIns="0" bIns="17526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6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106.300 </a:t>
          </a:r>
          <a:r>
            <a:rPr lang="hr-HR" sz="4600" b="1" kern="1200" cap="none" spc="0" dirty="0" err="1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eur</a:t>
          </a:r>
          <a:r>
            <a:rPr lang="hr-HR" sz="46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.</a:t>
          </a:r>
          <a:endParaRPr lang="hr-HR" sz="4600" b="1" kern="1200" cap="none" spc="0" dirty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sp:txBody>
      <dsp:txXfrm>
        <a:off x="4457700" y="1300708"/>
        <a:ext cx="3477006" cy="1747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418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404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903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222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3040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686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114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856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110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367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70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721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962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345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920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331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92A4-E2E7-4C14-A2E3-FECC4A64AB49}" type="datetimeFigureOut">
              <a:rPr lang="hr-HR" smtClean="0"/>
              <a:t>29.7.2017.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5170BDE-63E7-40FB-8384-760904F814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466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Modeliranje </a:t>
            </a:r>
            <a:r>
              <a:rPr lang="hr-HR" dirty="0" err="1" smtClean="0"/>
              <a:t>vodenja</a:t>
            </a:r>
            <a:r>
              <a:rPr lang="hr-HR" dirty="0" smtClean="0"/>
              <a:t> različitosti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raziskovanja</a:t>
            </a:r>
            <a:r>
              <a:rPr lang="hr-HR" dirty="0" smtClean="0"/>
              <a:t> </a:t>
            </a:r>
            <a:r>
              <a:rPr lang="hr-HR" dirty="0" err="1" smtClean="0"/>
              <a:t>kompetenc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err="1" smtClean="0"/>
              <a:t>Erasmus</a:t>
            </a:r>
            <a:r>
              <a:rPr lang="hr-HR" dirty="0" smtClean="0"/>
              <a:t> + K1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AutoShape 2" descr="http://www.ss-medicinska-pu.skole.hr/upload/ss-medicinska-pu/images/static3/1316/Image/erasm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http://www.ss-medicinska-pu.skole.hr/upload/ss-medicinska-pu/images/static3/1316/Image/erasmu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4057650"/>
            <a:ext cx="32956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760" y="682171"/>
            <a:ext cx="5025869" cy="46878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843" y="1616597"/>
            <a:ext cx="4541914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6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/>
              <a:t>Erasmus</a:t>
            </a:r>
            <a:r>
              <a:rPr lang="hr-HR" b="1" dirty="0" smtClean="0"/>
              <a:t> + 2017./2018. Medicinska škola Pula</a:t>
            </a:r>
            <a:endParaRPr lang="hr-HR" b="1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347136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297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30" y="1277258"/>
            <a:ext cx="10058400" cy="48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5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457325"/>
              </p:ext>
            </p:extLst>
          </p:nvPr>
        </p:nvGraphicFramePr>
        <p:xfrm>
          <a:off x="838200" y="928914"/>
          <a:ext cx="10515600" cy="5248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067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580235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415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7896" y="377367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hr-HR" b="1" dirty="0" err="1" smtClean="0"/>
              <a:t>Erasmus</a:t>
            </a:r>
            <a:r>
              <a:rPr lang="hr-HR" b="1" dirty="0" smtClean="0"/>
              <a:t> + „Zdravstvena njega i rehabilitacija u </a:t>
            </a:r>
            <a:r>
              <a:rPr lang="hr-HR" b="1" dirty="0" err="1" smtClean="0"/>
              <a:t>gerontoligiji</a:t>
            </a:r>
            <a:r>
              <a:rPr lang="hr-HR" b="1" dirty="0" smtClean="0"/>
              <a:t> i palijativnoj skrbi” 2016./2017.</a:t>
            </a:r>
            <a:endParaRPr lang="hr-HR" b="1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40098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747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/>
              <a:t>Erasmus</a:t>
            </a:r>
            <a:r>
              <a:rPr lang="hr-HR" b="1" dirty="0" smtClean="0"/>
              <a:t> + 2016./2017</a:t>
            </a:r>
            <a:r>
              <a:rPr lang="hr-HR" dirty="0" smtClean="0"/>
              <a:t>. 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660380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05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Provođenje projekta u Irskoj</a:t>
            </a:r>
            <a:endParaRPr lang="hr-HR" b="1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852067"/>
              </p:ext>
            </p:extLst>
          </p:nvPr>
        </p:nvGraphicFramePr>
        <p:xfrm>
          <a:off x="2002970" y="1436914"/>
          <a:ext cx="9695543" cy="4474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293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926929"/>
              </p:ext>
            </p:extLst>
          </p:nvPr>
        </p:nvGraphicFramePr>
        <p:xfrm>
          <a:off x="838200" y="707923"/>
          <a:ext cx="10515600" cy="598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2238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357" y="2057852"/>
            <a:ext cx="4054100" cy="43513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75" y="1016001"/>
            <a:ext cx="716342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2220686"/>
            <a:ext cx="5141686" cy="384660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531430" y="2220686"/>
            <a:ext cx="5311526" cy="384660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17193938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97</TotalTime>
  <Words>129</Words>
  <Application>Microsoft Office PowerPoint</Application>
  <PresentationFormat>Široki zaslon</PresentationFormat>
  <Paragraphs>26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Pramen</vt:lpstr>
      <vt:lpstr>Modeliranje vodenja različitosti in raziskovanja kompetenc Erasmus + K1 </vt:lpstr>
      <vt:lpstr>PowerPoint prezentacija</vt:lpstr>
      <vt:lpstr>PowerPoint prezentacija</vt:lpstr>
      <vt:lpstr>Erasmus + „Zdravstvena njega i rehabilitacija u gerontoligiji i palijativnoj skrbi” 2016./2017.</vt:lpstr>
      <vt:lpstr>Erasmus + 2016./2017. </vt:lpstr>
      <vt:lpstr>Provođenje projekta u Irskoj</vt:lpstr>
      <vt:lpstr>PowerPoint prezentacija</vt:lpstr>
      <vt:lpstr>PowerPoint prezentacija</vt:lpstr>
      <vt:lpstr>PowerPoint prezentacija</vt:lpstr>
      <vt:lpstr>PowerPoint prezentacija</vt:lpstr>
      <vt:lpstr>Erasmus + 2017./2018. Medicinska škola Pula</vt:lpstr>
      <vt:lpstr>Zaključak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Modeliranje vodenja različitosti in raziskovanja kompetenc</dc:title>
  <dc:creator>Mira</dc:creator>
  <cp:lastModifiedBy>Mira</cp:lastModifiedBy>
  <cp:revision>13</cp:revision>
  <dcterms:created xsi:type="dcterms:W3CDTF">2017-06-22T16:29:02Z</dcterms:created>
  <dcterms:modified xsi:type="dcterms:W3CDTF">2017-07-29T21:36:59Z</dcterms:modified>
</cp:coreProperties>
</file>